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46"/>
  </p:notes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F7C695-17E7-5E4E-B5CD-BAA7CDB2B17E}" v="90" dt="2024-07-02T11:59:18.78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68"/>
    <p:restoredTop sz="70607"/>
  </p:normalViewPr>
  <p:slideViewPr>
    <p:cSldViewPr snapToGrid="0">
      <p:cViewPr varScale="1">
        <p:scale>
          <a:sx n="93" d="100"/>
          <a:sy n="93" d="100"/>
        </p:scale>
        <p:origin x="552" y="208"/>
      </p:cViewPr>
      <p:guideLst>
        <p:guide orient="horz" pos="2186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968CECAF-2F69-484F-A443-05F56352F758}"/>
    <pc:docChg chg="undo custSel addSld delSld modSld">
      <pc:chgData name="Omar Choudhry" userId="7e802f98-9170-4306-b59f-36dfa75ece39" providerId="ADAL" clId="{968CECAF-2F69-484F-A443-05F56352F758}" dt="2024-06-25T20:28:51.084" v="90" actId="1076"/>
      <pc:docMkLst>
        <pc:docMk/>
      </pc:docMkLst>
      <pc:sldChg chg="addSp delSp modSp mod modNotesTx">
        <pc:chgData name="Omar Choudhry" userId="7e802f98-9170-4306-b59f-36dfa75ece39" providerId="ADAL" clId="{968CECAF-2F69-484F-A443-05F56352F758}" dt="2024-06-25T20:24:56.748" v="35" actId="20577"/>
        <pc:sldMkLst>
          <pc:docMk/>
          <pc:sldMk cId="0" sldId="256"/>
        </pc:sldMkLst>
        <pc:spChg chg="mod">
          <ac:chgData name="Omar Choudhry" userId="7e802f98-9170-4306-b59f-36dfa75ece39" providerId="ADAL" clId="{968CECAF-2F69-484F-A443-05F56352F758}" dt="2024-06-25T20:24:56.748" v="35" actId="20577"/>
          <ac:spMkLst>
            <pc:docMk/>
            <pc:sldMk cId="0" sldId="256"/>
            <ac:spMk id="177" creationId="{00000000-0000-0000-0000-000000000000}"/>
          </ac:spMkLst>
        </pc:spChg>
        <pc:spChg chg="del">
          <ac:chgData name="Omar Choudhry" userId="7e802f98-9170-4306-b59f-36dfa75ece39" providerId="ADAL" clId="{968CECAF-2F69-484F-A443-05F56352F758}" dt="2024-06-25T20:24:13.889" v="13" actId="478"/>
          <ac:spMkLst>
            <pc:docMk/>
            <pc:sldMk cId="0" sldId="256"/>
            <ac:spMk id="178" creationId="{00000000-0000-0000-0000-000000000000}"/>
          </ac:spMkLst>
        </pc:spChg>
        <pc:picChg chg="add mod">
          <ac:chgData name="Omar Choudhry" userId="7e802f98-9170-4306-b59f-36dfa75ece39" providerId="ADAL" clId="{968CECAF-2F69-484F-A443-05F56352F758}" dt="2024-06-25T20:24:14.084" v="14"/>
          <ac:picMkLst>
            <pc:docMk/>
            <pc:sldMk cId="0" sldId="256"/>
            <ac:picMk id="2" creationId="{D6167940-57D9-3190-5749-4E157B765EFE}"/>
          </ac:picMkLst>
        </pc:picChg>
      </pc:sldChg>
      <pc:sldChg chg="addSp delSp modSp mod modNotesTx">
        <pc:chgData name="Omar Choudhry" userId="7e802f98-9170-4306-b59f-36dfa75ece39" providerId="ADAL" clId="{968CECAF-2F69-484F-A443-05F56352F758}" dt="2024-06-25T20:28:02.247" v="79" actId="1076"/>
        <pc:sldMkLst>
          <pc:docMk/>
          <pc:sldMk cId="0" sldId="257"/>
        </pc:sldMkLst>
        <pc:spChg chg="add del mod">
          <ac:chgData name="Omar Choudhry" userId="7e802f98-9170-4306-b59f-36dfa75ece39" providerId="ADAL" clId="{968CECAF-2F69-484F-A443-05F56352F758}" dt="2024-06-25T20:23:58.979" v="10" actId="478"/>
          <ac:spMkLst>
            <pc:docMk/>
            <pc:sldMk cId="0" sldId="257"/>
            <ac:spMk id="4" creationId="{CFB1A4A9-302A-3663-099D-E4BB22659BFA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5" creationId="{04270E87-877B-DFA6-CE80-C90239A1CF60}"/>
          </ac:spMkLst>
        </pc:spChg>
        <pc:spChg chg="add del">
          <ac:chgData name="Omar Choudhry" userId="7e802f98-9170-4306-b59f-36dfa75ece39" providerId="ADAL" clId="{968CECAF-2F69-484F-A443-05F56352F758}" dt="2024-06-25T20:26:09.955" v="40" actId="22"/>
          <ac:spMkLst>
            <pc:docMk/>
            <pc:sldMk cId="0" sldId="257"/>
            <ac:spMk id="8" creationId="{765758A6-9B5E-C21E-9B84-FDCDE98178F1}"/>
          </ac:spMkLst>
        </pc:spChg>
        <pc:spChg chg="add mod">
          <ac:chgData name="Omar Choudhry" userId="7e802f98-9170-4306-b59f-36dfa75ece39" providerId="ADAL" clId="{968CECAF-2F69-484F-A443-05F56352F758}" dt="2024-06-25T20:27:56.906" v="78" actId="20577"/>
          <ac:spMkLst>
            <pc:docMk/>
            <pc:sldMk cId="0" sldId="257"/>
            <ac:spMk id="11" creationId="{CC13C3F4-AFB1-9435-7D0A-5E985F9E1D23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185" creationId="{00000000-0000-0000-0000-000000000000}"/>
          </ac:spMkLst>
        </pc:spChg>
        <pc:spChg chg="del">
          <ac:chgData name="Omar Choudhry" userId="7e802f98-9170-4306-b59f-36dfa75ece39" providerId="ADAL" clId="{968CECAF-2F69-484F-A443-05F56352F758}" dt="2024-06-25T20:23:56.853" v="8" actId="478"/>
          <ac:spMkLst>
            <pc:docMk/>
            <pc:sldMk cId="0" sldId="257"/>
            <ac:spMk id="186" creationId="{00000000-0000-0000-0000-000000000000}"/>
          </ac:spMkLst>
        </pc:spChg>
        <pc:grpChg chg="del">
          <ac:chgData name="Omar Choudhry" userId="7e802f98-9170-4306-b59f-36dfa75ece39" providerId="ADAL" clId="{968CECAF-2F69-484F-A443-05F56352F758}" dt="2024-06-25T20:23:56.853" v="8" actId="478"/>
          <ac:grpSpMkLst>
            <pc:docMk/>
            <pc:sldMk cId="0" sldId="257"/>
            <ac:grpSpMk id="187" creationId="{00000000-0000-0000-0000-000000000000}"/>
          </ac:grpSpMkLst>
        </pc:grpChg>
        <pc:picChg chg="del">
          <ac:chgData name="Omar Choudhry" userId="7e802f98-9170-4306-b59f-36dfa75ece39" providerId="ADAL" clId="{968CECAF-2F69-484F-A443-05F56352F758}" dt="2024-06-25T20:24:06.428" v="11" actId="478"/>
          <ac:picMkLst>
            <pc:docMk/>
            <pc:sldMk cId="0" sldId="257"/>
            <ac:picMk id="2" creationId="{F3E8AA84-7C5B-43A7-A82A-54EF04D06C5B}"/>
          </ac:picMkLst>
        </pc:picChg>
        <pc:picChg chg="add mod">
          <ac:chgData name="Omar Choudhry" userId="7e802f98-9170-4306-b59f-36dfa75ece39" providerId="ADAL" clId="{968CECAF-2F69-484F-A443-05F56352F758}" dt="2024-06-25T20:24:06.846" v="12"/>
          <ac:picMkLst>
            <pc:docMk/>
            <pc:sldMk cId="0" sldId="257"/>
            <ac:picMk id="6" creationId="{8A18D31F-DA7C-961D-FF10-30899E0AFFC6}"/>
          </ac:picMkLst>
        </pc:picChg>
        <pc:picChg chg="del">
          <ac:chgData name="Omar Choudhry" userId="7e802f98-9170-4306-b59f-36dfa75ece39" providerId="ADAL" clId="{968CECAF-2F69-484F-A443-05F56352F758}" dt="2024-06-25T20:23:56.853" v="8" actId="478"/>
          <ac:picMkLst>
            <pc:docMk/>
            <pc:sldMk cId="0" sldId="257"/>
            <ac:picMk id="9" creationId="{63ADBDBC-4F5F-7984-8429-8FE438C2FEC7}"/>
          </ac:picMkLst>
        </pc:picChg>
        <pc:picChg chg="del">
          <ac:chgData name="Omar Choudhry" userId="7e802f98-9170-4306-b59f-36dfa75ece39" providerId="ADAL" clId="{968CECAF-2F69-484F-A443-05F56352F758}" dt="2024-06-25T20:23:56.853" v="8" actId="478"/>
          <ac:picMkLst>
            <pc:docMk/>
            <pc:sldMk cId="0" sldId="257"/>
            <ac:picMk id="184" creationId="{00000000-0000-0000-0000-000000000000}"/>
          </ac:picMkLst>
        </pc:picChg>
        <pc:picChg chg="add mod">
          <ac:chgData name="Omar Choudhry" userId="7e802f98-9170-4306-b59f-36dfa75ece39" providerId="ADAL" clId="{968CECAF-2F69-484F-A443-05F56352F758}" dt="2024-06-25T20:28:02.247" v="79" actId="1076"/>
          <ac:picMkLst>
            <pc:docMk/>
            <pc:sldMk cId="0" sldId="257"/>
            <ac:picMk id="1026" creationId="{F7C4B1F7-9951-8FCF-EA34-5933196EDA14}"/>
          </ac:picMkLst>
        </pc:picChg>
        <pc:picChg chg="add mod">
          <ac:chgData name="Omar Choudhry" userId="7e802f98-9170-4306-b59f-36dfa75ece39" providerId="ADAL" clId="{968CECAF-2F69-484F-A443-05F56352F758}" dt="2024-06-25T20:28:02.247" v="79" actId="1076"/>
          <ac:picMkLst>
            <pc:docMk/>
            <pc:sldMk cId="0" sldId="257"/>
            <ac:picMk id="1028" creationId="{27D9F822-C75E-A2B7-C222-82FAC50619C8}"/>
          </ac:picMkLst>
        </pc:picChg>
      </pc:sldChg>
      <pc:sldChg chg="addSp delSp modSp add mod">
        <pc:chgData name="Omar Choudhry" userId="7e802f98-9170-4306-b59f-36dfa75ece39" providerId="ADAL" clId="{968CECAF-2F69-484F-A443-05F56352F758}" dt="2024-06-25T20:28:51.084" v="90" actId="1076"/>
        <pc:sldMkLst>
          <pc:docMk/>
          <pc:sldMk cId="3291676633" sldId="258"/>
        </pc:sldMkLst>
        <pc:spChg chg="mod">
          <ac:chgData name="Omar Choudhry" userId="7e802f98-9170-4306-b59f-36dfa75ece39" providerId="ADAL" clId="{968CECAF-2F69-484F-A443-05F56352F758}" dt="2024-06-25T20:28:51.084" v="90" actId="1076"/>
          <ac:spMkLst>
            <pc:docMk/>
            <pc:sldMk cId="3291676633" sldId="258"/>
            <ac:spMk id="11" creationId="{CC13C3F4-AFB1-9435-7D0A-5E985F9E1D23}"/>
          </ac:spMkLst>
        </pc:spChg>
        <pc:picChg chg="del">
          <ac:chgData name="Omar Choudhry" userId="7e802f98-9170-4306-b59f-36dfa75ece39" providerId="ADAL" clId="{968CECAF-2F69-484F-A443-05F56352F758}" dt="2024-06-25T20:28:36.390" v="81" actId="478"/>
          <ac:picMkLst>
            <pc:docMk/>
            <pc:sldMk cId="3291676633" sldId="258"/>
            <ac:picMk id="1026" creationId="{F7C4B1F7-9951-8FCF-EA34-5933196EDA14}"/>
          </ac:picMkLst>
        </pc:picChg>
        <pc:picChg chg="del">
          <ac:chgData name="Omar Choudhry" userId="7e802f98-9170-4306-b59f-36dfa75ece39" providerId="ADAL" clId="{968CECAF-2F69-484F-A443-05F56352F758}" dt="2024-06-25T20:28:36.390" v="81" actId="478"/>
          <ac:picMkLst>
            <pc:docMk/>
            <pc:sldMk cId="3291676633" sldId="258"/>
            <ac:picMk id="1028" creationId="{27D9F822-C75E-A2B7-C222-82FAC50619C8}"/>
          </ac:picMkLst>
        </pc:picChg>
        <pc:picChg chg="add mod">
          <ac:chgData name="Omar Choudhry" userId="7e802f98-9170-4306-b59f-36dfa75ece39" providerId="ADAL" clId="{968CECAF-2F69-484F-A443-05F56352F758}" dt="2024-06-25T20:28:41.589" v="86" actId="1076"/>
          <ac:picMkLst>
            <pc:docMk/>
            <pc:sldMk cId="3291676633" sldId="258"/>
            <ac:picMk id="3074" creationId="{8AA9E439-B8E3-9A67-8AB4-69EE62E8A4B7}"/>
          </ac:picMkLst>
        </pc:picChg>
      </pc:sldChg>
      <pc:sldChg chg="del">
        <pc:chgData name="Omar Choudhry" userId="7e802f98-9170-4306-b59f-36dfa75ece39" providerId="ADAL" clId="{968CECAF-2F69-484F-A443-05F56352F758}" dt="2024-06-25T20:23:50.659" v="5" actId="2696"/>
        <pc:sldMkLst>
          <pc:docMk/>
          <pc:sldMk cId="3468897361" sldId="504"/>
        </pc:sldMkLst>
      </pc:sldChg>
      <pc:sldChg chg="del">
        <pc:chgData name="Omar Choudhry" userId="7e802f98-9170-4306-b59f-36dfa75ece39" providerId="ADAL" clId="{968CECAF-2F69-484F-A443-05F56352F758}" dt="2024-06-25T20:23:50.620" v="2" actId="2696"/>
        <pc:sldMkLst>
          <pc:docMk/>
          <pc:sldMk cId="1034782930" sldId="542"/>
        </pc:sldMkLst>
      </pc:sldChg>
      <pc:sldChg chg="del">
        <pc:chgData name="Omar Choudhry" userId="7e802f98-9170-4306-b59f-36dfa75ece39" providerId="ADAL" clId="{968CECAF-2F69-484F-A443-05F56352F758}" dt="2024-06-25T20:23:50.618" v="1" actId="2696"/>
        <pc:sldMkLst>
          <pc:docMk/>
          <pc:sldMk cId="3744580037" sldId="543"/>
        </pc:sldMkLst>
      </pc:sldChg>
      <pc:sldChg chg="del">
        <pc:chgData name="Omar Choudhry" userId="7e802f98-9170-4306-b59f-36dfa75ece39" providerId="ADAL" clId="{968CECAF-2F69-484F-A443-05F56352F758}" dt="2024-06-25T20:23:50.645" v="4" actId="2696"/>
        <pc:sldMkLst>
          <pc:docMk/>
          <pc:sldMk cId="2646212585" sldId="544"/>
        </pc:sldMkLst>
      </pc:sldChg>
      <pc:sldMasterChg chg="delSldLayout">
        <pc:chgData name="Omar Choudhry" userId="7e802f98-9170-4306-b59f-36dfa75ece39" providerId="ADAL" clId="{968CECAF-2F69-484F-A443-05F56352F758}" dt="2024-06-25T20:23:50.660" v="6" actId="2696"/>
        <pc:sldMasterMkLst>
          <pc:docMk/>
          <pc:sldMasterMk cId="0" sldId="2147483673"/>
        </pc:sldMasterMkLst>
        <pc:sldLayoutChg chg="del">
          <pc:chgData name="Omar Choudhry" userId="7e802f98-9170-4306-b59f-36dfa75ece39" providerId="ADAL" clId="{968CECAF-2F69-484F-A443-05F56352F758}" dt="2024-06-25T20:23:50.620" v="3" actId="2696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Omar Choudhry" userId="7e802f98-9170-4306-b59f-36dfa75ece39" providerId="ADAL" clId="{968CECAF-2F69-484F-A443-05F56352F758}" dt="2024-06-25T20:23:50.660" v="6" actId="2696"/>
          <pc:sldLayoutMkLst>
            <pc:docMk/>
            <pc:sldMasterMk cId="0" sldId="2147483673"/>
            <pc:sldLayoutMk cId="979002395" sldId="2147483675"/>
          </pc:sldLayoutMkLst>
        </pc:sldLayoutChg>
      </pc:sldMasterChg>
    </pc:docChg>
  </pc:docChgLst>
  <pc:docChgLst>
    <pc:chgData name="Omar Choudhry" userId="7e802f98-9170-4306-b59f-36dfa75ece39" providerId="ADAL" clId="{5E20AFDE-3674-0344-A709-2F60094175C7}"/>
    <pc:docChg chg="undo redo custSel addSld delSld modSld sldOrd">
      <pc:chgData name="Omar Choudhry" userId="7e802f98-9170-4306-b59f-36dfa75ece39" providerId="ADAL" clId="{5E20AFDE-3674-0344-A709-2F60094175C7}" dt="2024-05-26T15:38:20.009" v="1826" actId="20577"/>
      <pc:docMkLst>
        <pc:docMk/>
      </pc:docMkLst>
      <pc:sldChg chg="modSp mod">
        <pc:chgData name="Omar Choudhry" userId="7e802f98-9170-4306-b59f-36dfa75ece39" providerId="ADAL" clId="{5E20AFDE-3674-0344-A709-2F60094175C7}" dt="2024-05-25T02:08:35.396" v="1571" actId="34136"/>
        <pc:sldMkLst>
          <pc:docMk/>
          <pc:sldMk cId="0" sldId="256"/>
        </pc:sldMkLst>
        <pc:spChg chg="mod">
          <ac:chgData name="Omar Choudhry" userId="7e802f98-9170-4306-b59f-36dfa75ece39" providerId="ADAL" clId="{5E20AFDE-3674-0344-A709-2F60094175C7}" dt="2024-05-24T15:56:30.883" v="7" actId="20577"/>
          <ac:spMkLst>
            <pc:docMk/>
            <pc:sldMk cId="0" sldId="256"/>
            <ac:spMk id="177" creationId="{00000000-0000-0000-0000-000000000000}"/>
          </ac:spMkLst>
        </pc:spChg>
        <pc:picChg chg="mod">
          <ac:chgData name="Omar Choudhry" userId="7e802f98-9170-4306-b59f-36dfa75ece39" providerId="ADAL" clId="{5E20AFDE-3674-0344-A709-2F60094175C7}" dt="2024-05-25T02:08:35.396" v="1571" actId="34136"/>
          <ac:picMkLst>
            <pc:docMk/>
            <pc:sldMk cId="0" sldId="256"/>
            <ac:picMk id="6" creationId="{0F9F5973-F804-3A47-05C2-297C0479BA70}"/>
          </ac:picMkLst>
        </pc:picChg>
      </pc:sldChg>
      <pc:sldChg chg="addSp delSp modSp mod modNotesTx">
        <pc:chgData name="Omar Choudhry" userId="7e802f98-9170-4306-b59f-36dfa75ece39" providerId="ADAL" clId="{5E20AFDE-3674-0344-A709-2F60094175C7}" dt="2024-05-26T15:38:20.009" v="1826" actId="20577"/>
        <pc:sldMkLst>
          <pc:docMk/>
          <pc:sldMk cId="0" sldId="257"/>
        </pc:sldMkLst>
        <pc:spChg chg="add del mod">
          <ac:chgData name="Omar Choudhry" userId="7e802f98-9170-4306-b59f-36dfa75ece39" providerId="ADAL" clId="{5E20AFDE-3674-0344-A709-2F60094175C7}" dt="2024-05-24T15:56:38.381" v="10"/>
          <ac:spMkLst>
            <pc:docMk/>
            <pc:sldMk cId="0" sldId="257"/>
            <ac:spMk id="3" creationId="{B6646085-E641-9257-5F8E-CB1F1E5D9B46}"/>
          </ac:spMkLst>
        </pc:spChg>
        <pc:spChg chg="add del mod">
          <ac:chgData name="Omar Choudhry" userId="7e802f98-9170-4306-b59f-36dfa75ece39" providerId="ADAL" clId="{5E20AFDE-3674-0344-A709-2F60094175C7}" dt="2024-05-24T16:14:14.285" v="394"/>
          <ac:spMkLst>
            <pc:docMk/>
            <pc:sldMk cId="0" sldId="257"/>
            <ac:spMk id="4" creationId="{FAF4D0EC-B9C4-1C2D-2BCC-5D03F1533B63}"/>
          </ac:spMkLst>
        </pc:spChg>
        <pc:spChg chg="add mod">
          <ac:chgData name="Omar Choudhry" userId="7e802f98-9170-4306-b59f-36dfa75ece39" providerId="ADAL" clId="{5E20AFDE-3674-0344-A709-2F60094175C7}" dt="2024-05-26T15:37:13.065" v="1747" actId="20577"/>
          <ac:spMkLst>
            <pc:docMk/>
            <pc:sldMk cId="0" sldId="257"/>
            <ac:spMk id="5" creationId="{04270E87-877B-DFA6-CE80-C90239A1CF60}"/>
          </ac:spMkLst>
        </pc:spChg>
        <pc:spChg chg="add del">
          <ac:chgData name="Omar Choudhry" userId="7e802f98-9170-4306-b59f-36dfa75ece39" providerId="ADAL" clId="{5E20AFDE-3674-0344-A709-2F60094175C7}" dt="2024-05-24T18:26:25.373" v="1247" actId="22"/>
          <ac:spMkLst>
            <pc:docMk/>
            <pc:sldMk cId="0" sldId="257"/>
            <ac:spMk id="7" creationId="{97301062-056E-0FE7-F35C-9FE57F6C8806}"/>
          </ac:spMkLst>
        </pc:spChg>
        <pc:spChg chg="add del mod">
          <ac:chgData name="Omar Choudhry" userId="7e802f98-9170-4306-b59f-36dfa75ece39" providerId="ADAL" clId="{5E20AFDE-3674-0344-A709-2F60094175C7}" dt="2024-05-25T01:47:00.754" v="1378"/>
          <ac:spMkLst>
            <pc:docMk/>
            <pc:sldMk cId="0" sldId="257"/>
            <ac:spMk id="10" creationId="{D55BFBC8-0A75-DC3C-3C2E-0C11AD4FC695}"/>
          </ac:spMkLst>
        </pc:spChg>
        <pc:spChg chg="mod">
          <ac:chgData name="Omar Choudhry" userId="7e802f98-9170-4306-b59f-36dfa75ece39" providerId="ADAL" clId="{5E20AFDE-3674-0344-A709-2F60094175C7}" dt="2024-05-24T17:23:05.199" v="925" actId="20577"/>
          <ac:spMkLst>
            <pc:docMk/>
            <pc:sldMk cId="0" sldId="257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5E20AFDE-3674-0344-A709-2F60094175C7}" dt="2024-05-25T00:49:48.997" v="1287" actId="1076"/>
          <ac:picMkLst>
            <pc:docMk/>
            <pc:sldMk cId="0" sldId="257"/>
            <ac:picMk id="9" creationId="{63ADBDBC-4F5F-7984-8429-8FE438C2FEC7}"/>
          </ac:picMkLst>
        </pc:picChg>
        <pc:picChg chg="add del mod">
          <ac:chgData name="Omar Choudhry" userId="7e802f98-9170-4306-b59f-36dfa75ece39" providerId="ADAL" clId="{5E20AFDE-3674-0344-A709-2F60094175C7}" dt="2024-05-25T02:07:23.669" v="1558" actId="21"/>
          <ac:picMkLst>
            <pc:docMk/>
            <pc:sldMk cId="0" sldId="257"/>
            <ac:picMk id="12" creationId="{3F325757-F70C-8155-08E6-47A6D05AD0FA}"/>
          </ac:picMkLst>
        </pc:picChg>
      </pc:sldChg>
      <pc:sldChg chg="addSp modSp mod modNotesTx">
        <pc:chgData name="Omar Choudhry" userId="7e802f98-9170-4306-b59f-36dfa75ece39" providerId="ADAL" clId="{5E20AFDE-3674-0344-A709-2F60094175C7}" dt="2024-05-25T13:31:41.524" v="1711" actId="20577"/>
        <pc:sldMkLst>
          <pc:docMk/>
          <pc:sldMk cId="3468897361" sldId="504"/>
        </pc:sldMkLst>
        <pc:spChg chg="add mod">
          <ac:chgData name="Omar Choudhry" userId="7e802f98-9170-4306-b59f-36dfa75ece39" providerId="ADAL" clId="{5E20AFDE-3674-0344-A709-2F60094175C7}" dt="2024-05-24T18:23:40.074" v="1092" actId="113"/>
          <ac:spMkLst>
            <pc:docMk/>
            <pc:sldMk cId="3468897361" sldId="504"/>
            <ac:spMk id="2" creationId="{FC5C5AC0-459F-7D76-E218-2A2C368F9AB7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9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6:13:47.888" v="371" actId="1076"/>
          <ac:grpSpMkLst>
            <pc:docMk/>
            <pc:sldMk cId="3468897361" sldId="504"/>
            <ac:grpSpMk id="31" creationId="{00000000-0000-0000-0000-000000000000}"/>
          </ac:grpSpMkLst>
        </pc:grpChg>
      </pc:sldChg>
      <pc:sldChg chg="addSp delSp modSp mod">
        <pc:chgData name="Omar Choudhry" userId="7e802f98-9170-4306-b59f-36dfa75ece39" providerId="ADAL" clId="{5E20AFDE-3674-0344-A709-2F60094175C7}" dt="2024-05-25T02:41:47.071" v="1598" actId="478"/>
        <pc:sldMkLst>
          <pc:docMk/>
          <pc:sldMk cId="1034782930" sldId="542"/>
        </pc:sldMkLst>
        <pc:spChg chg="add del mod">
          <ac:chgData name="Omar Choudhry" userId="7e802f98-9170-4306-b59f-36dfa75ece39" providerId="ADAL" clId="{5E20AFDE-3674-0344-A709-2F60094175C7}" dt="2024-05-24T17:28:40.367" v="1019" actId="478"/>
          <ac:spMkLst>
            <pc:docMk/>
            <pc:sldMk cId="1034782930" sldId="542"/>
            <ac:spMk id="2" creationId="{73973026-588B-3278-C5C3-AD68B115F9DC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3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7:28:33.023" v="1001" actId="14100"/>
          <ac:grpSpMkLst>
            <pc:docMk/>
            <pc:sldMk cId="1034782930" sldId="542"/>
            <ac:grpSpMk id="865" creationId="{00000000-0000-0000-0000-000000000000}"/>
          </ac:grpSpMkLst>
        </pc:grpChg>
        <pc:picChg chg="add mod modCrop">
          <ac:chgData name="Omar Choudhry" userId="7e802f98-9170-4306-b59f-36dfa75ece39" providerId="ADAL" clId="{5E20AFDE-3674-0344-A709-2F60094175C7}" dt="2024-05-25T02:41:02.930" v="1595" actId="1076"/>
          <ac:picMkLst>
            <pc:docMk/>
            <pc:sldMk cId="1034782930" sldId="542"/>
            <ac:picMk id="5" creationId="{10F39F94-848D-1E43-6CB5-AE009EF6CAB9}"/>
          </ac:picMkLst>
        </pc:picChg>
        <pc:picChg chg="add del mod">
          <ac:chgData name="Omar Choudhry" userId="7e802f98-9170-4306-b59f-36dfa75ece39" providerId="ADAL" clId="{5E20AFDE-3674-0344-A709-2F60094175C7}" dt="2024-05-24T17:28:38.306" v="1007"/>
          <ac:picMkLst>
            <pc:docMk/>
            <pc:sldMk cId="1034782930" sldId="542"/>
            <ac:picMk id="6" creationId="{1C939878-79B3-A3B9-A630-C94582E874B6}"/>
          </ac:picMkLst>
        </pc:picChg>
        <pc:picChg chg="add mod">
          <ac:chgData name="Omar Choudhry" userId="7e802f98-9170-4306-b59f-36dfa75ece39" providerId="ADAL" clId="{5E20AFDE-3674-0344-A709-2F60094175C7}" dt="2024-05-25T02:41:03.013" v="1596" actId="1076"/>
          <ac:picMkLst>
            <pc:docMk/>
            <pc:sldMk cId="1034782930" sldId="542"/>
            <ac:picMk id="8" creationId="{320972DF-5B42-F2AF-0764-8250185B7B84}"/>
          </ac:picMkLst>
        </pc:picChg>
        <pc:picChg chg="add del mod">
          <ac:chgData name="Omar Choudhry" userId="7e802f98-9170-4306-b59f-36dfa75ece39" providerId="ADAL" clId="{5E20AFDE-3674-0344-A709-2F60094175C7}" dt="2024-05-25T02:41:47.071" v="1598" actId="478"/>
          <ac:picMkLst>
            <pc:docMk/>
            <pc:sldMk cId="1034782930" sldId="542"/>
            <ac:picMk id="9" creationId="{73626162-1037-4F36-DE9F-C99E6EB92183}"/>
          </ac:picMkLst>
        </pc:picChg>
        <pc:picChg chg="mod">
          <ac:chgData name="Omar Choudhry" userId="7e802f98-9170-4306-b59f-36dfa75ece39" providerId="ADAL" clId="{5E20AFDE-3674-0344-A709-2F60094175C7}" dt="2024-05-24T17:28:33.490" v="1002" actId="1076"/>
          <ac:picMkLst>
            <pc:docMk/>
            <pc:sldMk cId="1034782930" sldId="542"/>
            <ac:picMk id="859" creationId="{00000000-0000-0000-0000-000000000000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7:23:02.940" v="919" actId="2696"/>
        <pc:sldMkLst>
          <pc:docMk/>
          <pc:sldMk cId="2413919499" sldId="543"/>
        </pc:sldMkLst>
        <pc:spChg chg="add mod">
          <ac:chgData name="Omar Choudhry" userId="7e802f98-9170-4306-b59f-36dfa75ece39" providerId="ADAL" clId="{5E20AFDE-3674-0344-A709-2F60094175C7}" dt="2024-05-24T17:21:03.468" v="854"/>
          <ac:spMkLst>
            <pc:docMk/>
            <pc:sldMk cId="2413919499" sldId="543"/>
            <ac:spMk id="3" creationId="{CF0C19FE-023B-942B-D11F-186C7FF6B975}"/>
          </ac:spMkLst>
        </pc:spChg>
        <pc:spChg chg="add mod">
          <ac:chgData name="Omar Choudhry" userId="7e802f98-9170-4306-b59f-36dfa75ece39" providerId="ADAL" clId="{5E20AFDE-3674-0344-A709-2F60094175C7}" dt="2024-05-24T17:22:50.644" v="918" actId="20577"/>
          <ac:spMkLst>
            <pc:docMk/>
            <pc:sldMk cId="2413919499" sldId="543"/>
            <ac:spMk id="4" creationId="{37ED2A32-7B97-456A-A183-D38DEFF38678}"/>
          </ac:spMkLst>
        </pc:spChg>
        <pc:spChg chg="del">
          <ac:chgData name="Omar Choudhry" userId="7e802f98-9170-4306-b59f-36dfa75ece39" providerId="ADAL" clId="{5E20AFDE-3674-0344-A709-2F60094175C7}" dt="2024-05-24T17:21:02.965" v="853" actId="478"/>
          <ac:spMkLst>
            <pc:docMk/>
            <pc:sldMk cId="2413919499" sldId="543"/>
            <ac:spMk id="5" creationId="{04270E87-877B-DFA6-CE80-C90239A1CF60}"/>
          </ac:spMkLst>
        </pc:spChg>
        <pc:picChg chg="add del mod">
          <ac:chgData name="Omar Choudhry" userId="7e802f98-9170-4306-b59f-36dfa75ece39" providerId="ADAL" clId="{5E20AFDE-3674-0344-A709-2F60094175C7}" dt="2024-05-24T17:22:12.390" v="878" actId="478"/>
          <ac:picMkLst>
            <pc:docMk/>
            <pc:sldMk cId="2413919499" sldId="543"/>
            <ac:picMk id="7" creationId="{3FE62B13-547E-E2A2-CB23-2BA6FCF34B58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8:23:29.747" v="1071" actId="2696"/>
        <pc:sldMkLst>
          <pc:docMk/>
          <pc:sldMk cId="3692270931" sldId="543"/>
        </pc:sldMkLst>
        <pc:spChg chg="add del mod">
          <ac:chgData name="Omar Choudhry" userId="7e802f98-9170-4306-b59f-36dfa75ece39" providerId="ADAL" clId="{5E20AFDE-3674-0344-A709-2F60094175C7}" dt="2024-05-24T18:22:46.236" v="1043" actId="478"/>
          <ac:spMkLst>
            <pc:docMk/>
            <pc:sldMk cId="3692270931" sldId="543"/>
            <ac:spMk id="3" creationId="{218E3BCE-20DC-4986-919D-7BB037742B11}"/>
          </ac:spMkLst>
        </pc:spChg>
        <pc:spChg chg="mod">
          <ac:chgData name="Omar Choudhry" userId="7e802f98-9170-4306-b59f-36dfa75ece39" providerId="ADAL" clId="{5E20AFDE-3674-0344-A709-2F60094175C7}" dt="2024-05-24T18:23:04.898" v="1069" actId="404"/>
          <ac:spMkLst>
            <pc:docMk/>
            <pc:sldMk cId="3692270931" sldId="543"/>
            <ac:spMk id="863" creationId="{00000000-0000-0000-0000-000000000000}"/>
          </ac:spMkLst>
        </pc:spChg>
        <pc:picChg chg="del">
          <ac:chgData name="Omar Choudhry" userId="7e802f98-9170-4306-b59f-36dfa75ece39" providerId="ADAL" clId="{5E20AFDE-3674-0344-A709-2F60094175C7}" dt="2024-05-24T18:23:00.146" v="1068" actId="478"/>
          <ac:picMkLst>
            <pc:docMk/>
            <pc:sldMk cId="3692270931" sldId="543"/>
            <ac:picMk id="5" creationId="{10F39F94-848D-1E43-6CB5-AE009EF6CAB9}"/>
          </ac:picMkLst>
        </pc:picChg>
        <pc:picChg chg="add del">
          <ac:chgData name="Omar Choudhry" userId="7e802f98-9170-4306-b59f-36dfa75ece39" providerId="ADAL" clId="{5E20AFDE-3674-0344-A709-2F60094175C7}" dt="2024-05-24T18:22:46.236" v="1043" actId="478"/>
          <ac:picMkLst>
            <pc:docMk/>
            <pc:sldMk cId="3692270931" sldId="543"/>
            <ac:picMk id="859" creationId="{00000000-0000-0000-0000-000000000000}"/>
          </ac:picMkLst>
        </pc:picChg>
      </pc:sldChg>
      <pc:sldChg chg="addSp delSp modSp new mod ord modNotesTx">
        <pc:chgData name="Omar Choudhry" userId="7e802f98-9170-4306-b59f-36dfa75ece39" providerId="ADAL" clId="{5E20AFDE-3674-0344-A709-2F60094175C7}" dt="2024-05-25T13:25:57.621" v="1671" actId="20578"/>
        <pc:sldMkLst>
          <pc:docMk/>
          <pc:sldMk cId="3744580037" sldId="543"/>
        </pc:sldMkLst>
        <pc:spChg chg="del">
          <ac:chgData name="Omar Choudhry" userId="7e802f98-9170-4306-b59f-36dfa75ece39" providerId="ADAL" clId="{5E20AFDE-3674-0344-A709-2F60094175C7}" dt="2024-05-25T02:08:21.032" v="1568"/>
          <ac:spMkLst>
            <pc:docMk/>
            <pc:sldMk cId="3744580037" sldId="543"/>
            <ac:spMk id="2" creationId="{BE0818F8-CFE8-988B-A501-AC551C6FD9C1}"/>
          </ac:spMkLst>
        </pc:spChg>
        <pc:picChg chg="add mod">
          <ac:chgData name="Omar Choudhry" userId="7e802f98-9170-4306-b59f-36dfa75ece39" providerId="ADAL" clId="{5E20AFDE-3674-0344-A709-2F60094175C7}" dt="2024-05-25T02:45:03.749" v="1619" actId="1076"/>
          <ac:picMkLst>
            <pc:docMk/>
            <pc:sldMk cId="3744580037" sldId="543"/>
            <ac:picMk id="3" creationId="{25825D1E-FA1B-86FC-2EA3-993B098F88BE}"/>
          </ac:picMkLst>
        </pc:picChg>
        <pc:picChg chg="add del mod">
          <ac:chgData name="Omar Choudhry" userId="7e802f98-9170-4306-b59f-36dfa75ece39" providerId="ADAL" clId="{5E20AFDE-3674-0344-A709-2F60094175C7}" dt="2024-05-25T02:45:06.329" v="1620" actId="478"/>
          <ac:picMkLst>
            <pc:docMk/>
            <pc:sldMk cId="3744580037" sldId="543"/>
            <ac:picMk id="4" creationId="{E740D693-CDB7-98E3-628D-4422B0E6A41C}"/>
          </ac:picMkLst>
        </pc:picChg>
        <pc:picChg chg="add mod">
          <ac:chgData name="Omar Choudhry" userId="7e802f98-9170-4306-b59f-36dfa75ece39" providerId="ADAL" clId="{5E20AFDE-3674-0344-A709-2F60094175C7}" dt="2024-05-25T02:08:23.933" v="1569" actId="27614"/>
          <ac:picMkLst>
            <pc:docMk/>
            <pc:sldMk cId="3744580037" sldId="543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08:39.221" v="1572"/>
          <ac:picMkLst>
            <pc:docMk/>
            <pc:sldMk cId="3744580037" sldId="543"/>
            <ac:picMk id="7" creationId="{097B7864-F318-5CC3-B02B-C033857F7963}"/>
          </ac:picMkLst>
        </pc:picChg>
        <pc:picChg chg="add del mod">
          <ac:chgData name="Omar Choudhry" userId="7e802f98-9170-4306-b59f-36dfa75ece39" providerId="ADAL" clId="{5E20AFDE-3674-0344-A709-2F60094175C7}" dt="2024-05-25T13:25:30.949" v="1666" actId="478"/>
          <ac:picMkLst>
            <pc:docMk/>
            <pc:sldMk cId="3744580037" sldId="543"/>
            <ac:picMk id="8" creationId="{A1341FF0-9F7B-8F5E-25FE-90EC91DA58C2}"/>
          </ac:picMkLst>
        </pc:picChg>
        <pc:picChg chg="add mod">
          <ac:chgData name="Omar Choudhry" userId="7e802f98-9170-4306-b59f-36dfa75ece39" providerId="ADAL" clId="{5E20AFDE-3674-0344-A709-2F60094175C7}" dt="2024-05-25T02:45:26.213" v="1624"/>
          <ac:picMkLst>
            <pc:docMk/>
            <pc:sldMk cId="3744580037" sldId="543"/>
            <ac:picMk id="9" creationId="{570ECE56-CCF8-11C7-4E2F-D62EE743C550}"/>
          </ac:picMkLst>
        </pc:picChg>
        <pc:picChg chg="add mod">
          <ac:chgData name="Omar Choudhry" userId="7e802f98-9170-4306-b59f-36dfa75ece39" providerId="ADAL" clId="{5E20AFDE-3674-0344-A709-2F60094175C7}" dt="2024-05-25T13:25:31.214" v="1667"/>
          <ac:picMkLst>
            <pc:docMk/>
            <pc:sldMk cId="3744580037" sldId="543"/>
            <ac:picMk id="10" creationId="{D59E6373-1BE9-F777-26FA-46F9916152A7}"/>
          </ac:picMkLst>
        </pc:picChg>
      </pc:sldChg>
      <pc:sldChg chg="addSp delSp modSp add mod ord modNotesTx">
        <pc:chgData name="Omar Choudhry" userId="7e802f98-9170-4306-b59f-36dfa75ece39" providerId="ADAL" clId="{5E20AFDE-3674-0344-A709-2F60094175C7}" dt="2024-05-25T13:26:01.449" v="1672" actId="20577"/>
        <pc:sldMkLst>
          <pc:docMk/>
          <pc:sldMk cId="2646212585" sldId="544"/>
        </pc:sldMkLst>
        <pc:spChg chg="add del mod">
          <ac:chgData name="Omar Choudhry" userId="7e802f98-9170-4306-b59f-36dfa75ece39" providerId="ADAL" clId="{5E20AFDE-3674-0344-A709-2F60094175C7}" dt="2024-05-25T02:43:34.982" v="1603" actId="478"/>
          <ac:spMkLst>
            <pc:docMk/>
            <pc:sldMk cId="2646212585" sldId="544"/>
            <ac:spMk id="5" creationId="{9E94D033-3E25-AAE9-C7F6-B927D5E41DD4}"/>
          </ac:spMkLst>
        </pc:spChg>
        <pc:picChg chg="del">
          <ac:chgData name="Omar Choudhry" userId="7e802f98-9170-4306-b59f-36dfa75ece39" providerId="ADAL" clId="{5E20AFDE-3674-0344-A709-2F60094175C7}" dt="2024-05-25T02:43:27.324" v="1600" actId="478"/>
          <ac:picMkLst>
            <pc:docMk/>
            <pc:sldMk cId="2646212585" sldId="544"/>
            <ac:picMk id="3" creationId="{25825D1E-FA1B-86FC-2EA3-993B098F88BE}"/>
          </ac:picMkLst>
        </pc:picChg>
        <pc:picChg chg="del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4" creationId="{E740D693-CDB7-98E3-628D-4422B0E6A41C}"/>
          </ac:picMkLst>
        </pc:picChg>
        <pc:picChg chg="del mod">
          <ac:chgData name="Omar Choudhry" userId="7e802f98-9170-4306-b59f-36dfa75ece39" providerId="ADAL" clId="{5E20AFDE-3674-0344-A709-2F60094175C7}" dt="2024-05-25T02:43:33.247" v="1602" actId="478"/>
          <ac:picMkLst>
            <pc:docMk/>
            <pc:sldMk cId="2646212585" sldId="544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44:44.300" v="1615" actId="14100"/>
          <ac:picMkLst>
            <pc:docMk/>
            <pc:sldMk cId="2646212585" sldId="544"/>
            <ac:picMk id="8" creationId="{ED52127A-55A9-2813-227D-AF019B997C16}"/>
          </ac:picMkLst>
        </pc:picChg>
        <pc:picChg chg="add del mod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9" creationId="{6EF6F8B5-0C8C-F2CE-358D-48F41851AFAE}"/>
          </ac:picMkLst>
        </pc:picChg>
        <pc:picChg chg="add mod">
          <ac:chgData name="Omar Choudhry" userId="7e802f98-9170-4306-b59f-36dfa75ece39" providerId="ADAL" clId="{5E20AFDE-3674-0344-A709-2F60094175C7}" dt="2024-05-25T02:45:20.259" v="1623"/>
          <ac:picMkLst>
            <pc:docMk/>
            <pc:sldMk cId="2646212585" sldId="544"/>
            <ac:picMk id="10" creationId="{BE2D6723-7EC0-898C-5714-27DA1BD2CEEB}"/>
          </ac:picMkLst>
        </pc:picChg>
        <pc:picChg chg="add mod">
          <ac:chgData name="Omar Choudhry" userId="7e802f98-9170-4306-b59f-36dfa75ece39" providerId="ADAL" clId="{5E20AFDE-3674-0344-A709-2F60094175C7}" dt="2024-05-25T13:25:27.300" v="1665" actId="1076"/>
          <ac:picMkLst>
            <pc:docMk/>
            <pc:sldMk cId="2646212585" sldId="544"/>
            <ac:picMk id="11" creationId="{818E7BDD-BA55-CB92-0BC0-32A53F5EA883}"/>
          </ac:picMkLst>
        </pc:picChg>
      </pc:sldChg>
    </pc:docChg>
  </pc:docChgLst>
  <pc:docChgLst>
    <pc:chgData name="Omar Choudhry" userId="7e802f98-9170-4306-b59f-36dfa75ece39" providerId="ADAL" clId="{E0F7C695-17E7-5E4E-B5CD-BAA7CDB2B17E}"/>
    <pc:docChg chg="undo custSel addSld delSld modSld">
      <pc:chgData name="Omar Choudhry" userId="7e802f98-9170-4306-b59f-36dfa75ece39" providerId="ADAL" clId="{E0F7C695-17E7-5E4E-B5CD-BAA7CDB2B17E}" dt="2024-07-02T11:59:30.799" v="284" actId="2696"/>
      <pc:docMkLst>
        <pc:docMk/>
      </pc:docMkLst>
      <pc:sldChg chg="modSp mod modNotesTx">
        <pc:chgData name="Omar Choudhry" userId="7e802f98-9170-4306-b59f-36dfa75ece39" providerId="ADAL" clId="{E0F7C695-17E7-5E4E-B5CD-BAA7CDB2B17E}" dt="2024-07-02T07:33:44.956" v="123" actId="20577"/>
        <pc:sldMkLst>
          <pc:docMk/>
          <pc:sldMk cId="0" sldId="256"/>
        </pc:sldMkLst>
        <pc:spChg chg="mod">
          <ac:chgData name="Omar Choudhry" userId="7e802f98-9170-4306-b59f-36dfa75ece39" providerId="ADAL" clId="{E0F7C695-17E7-5E4E-B5CD-BAA7CDB2B17E}" dt="2024-07-02T07:33:44.956" v="123" actId="20577"/>
          <ac:spMkLst>
            <pc:docMk/>
            <pc:sldMk cId="0" sldId="256"/>
            <ac:spMk id="177" creationId="{00000000-0000-0000-0000-000000000000}"/>
          </ac:spMkLst>
        </pc:spChg>
      </pc:sldChg>
      <pc:sldChg chg="addSp delSp modSp mod">
        <pc:chgData name="Omar Choudhry" userId="7e802f98-9170-4306-b59f-36dfa75ece39" providerId="ADAL" clId="{E0F7C695-17E7-5E4E-B5CD-BAA7CDB2B17E}" dt="2024-06-26T17:59:16.253" v="49" actId="20577"/>
        <pc:sldMkLst>
          <pc:docMk/>
          <pc:sldMk cId="0" sldId="257"/>
        </pc:sldMkLst>
        <pc:spChg chg="mod">
          <ac:chgData name="Omar Choudhry" userId="7e802f98-9170-4306-b59f-36dfa75ece39" providerId="ADAL" clId="{E0F7C695-17E7-5E4E-B5CD-BAA7CDB2B17E}" dt="2024-06-26T17:59:16.253" v="49" actId="20577"/>
          <ac:spMkLst>
            <pc:docMk/>
            <pc:sldMk cId="0" sldId="257"/>
            <ac:spMk id="11" creationId="{CC13C3F4-AFB1-9435-7D0A-5E985F9E1D23}"/>
          </ac:spMkLst>
        </pc:spChg>
        <pc:picChg chg="add mod">
          <ac:chgData name="Omar Choudhry" userId="7e802f98-9170-4306-b59f-36dfa75ece39" providerId="ADAL" clId="{E0F7C695-17E7-5E4E-B5CD-BAA7CDB2B17E}" dt="2024-06-26T17:59:05.805" v="45" actId="1076"/>
          <ac:picMkLst>
            <pc:docMk/>
            <pc:sldMk cId="0" sldId="257"/>
            <ac:picMk id="2" creationId="{EC52FDC9-F336-6CCA-F760-CF727D37172B}"/>
          </ac:picMkLst>
        </pc:picChg>
        <pc:picChg chg="del">
          <ac:chgData name="Omar Choudhry" userId="7e802f98-9170-4306-b59f-36dfa75ece39" providerId="ADAL" clId="{E0F7C695-17E7-5E4E-B5CD-BAA7CDB2B17E}" dt="2024-06-26T17:58:59.925" v="42" actId="478"/>
          <ac:picMkLst>
            <pc:docMk/>
            <pc:sldMk cId="0" sldId="257"/>
            <ac:picMk id="1026" creationId="{F7C4B1F7-9951-8FCF-EA34-5933196EDA14}"/>
          </ac:picMkLst>
        </pc:picChg>
        <pc:picChg chg="del">
          <ac:chgData name="Omar Choudhry" userId="7e802f98-9170-4306-b59f-36dfa75ece39" providerId="ADAL" clId="{E0F7C695-17E7-5E4E-B5CD-BAA7CDB2B17E}" dt="2024-06-26T17:58:59.925" v="42" actId="478"/>
          <ac:picMkLst>
            <pc:docMk/>
            <pc:sldMk cId="0" sldId="257"/>
            <ac:picMk id="1028" creationId="{27D9F822-C75E-A2B7-C222-82FAC50619C8}"/>
          </ac:picMkLst>
        </pc:picChg>
      </pc:sldChg>
      <pc:sldChg chg="del">
        <pc:chgData name="Omar Choudhry" userId="7e802f98-9170-4306-b59f-36dfa75ece39" providerId="ADAL" clId="{E0F7C695-17E7-5E4E-B5CD-BAA7CDB2B17E}" dt="2024-06-26T17:59:19.663" v="51" actId="2696"/>
        <pc:sldMkLst>
          <pc:docMk/>
          <pc:sldMk cId="3291676633" sldId="258"/>
        </pc:sldMkLst>
      </pc:sldChg>
      <pc:sldChg chg="addSp delSp modSp add mod">
        <pc:chgData name="Omar Choudhry" userId="7e802f98-9170-4306-b59f-36dfa75ece39" providerId="ADAL" clId="{E0F7C695-17E7-5E4E-B5CD-BAA7CDB2B17E}" dt="2024-06-26T17:59:36.400" v="56" actId="20577"/>
        <pc:sldMkLst>
          <pc:docMk/>
          <pc:sldMk cId="1528252463" sldId="259"/>
        </pc:sldMkLst>
        <pc:spChg chg="mod">
          <ac:chgData name="Omar Choudhry" userId="7e802f98-9170-4306-b59f-36dfa75ece39" providerId="ADAL" clId="{E0F7C695-17E7-5E4E-B5CD-BAA7CDB2B17E}" dt="2024-06-26T17:59:36.400" v="56" actId="20577"/>
          <ac:spMkLst>
            <pc:docMk/>
            <pc:sldMk cId="1528252463" sldId="259"/>
            <ac:spMk id="11" creationId="{CC13C3F4-AFB1-9435-7D0A-5E985F9E1D23}"/>
          </ac:spMkLst>
        </pc:spChg>
        <pc:picChg chg="del">
          <ac:chgData name="Omar Choudhry" userId="7e802f98-9170-4306-b59f-36dfa75ece39" providerId="ADAL" clId="{E0F7C695-17E7-5E4E-B5CD-BAA7CDB2B17E}" dt="2024-06-26T17:59:27.779" v="52" actId="478"/>
          <ac:picMkLst>
            <pc:docMk/>
            <pc:sldMk cId="1528252463" sldId="259"/>
            <ac:picMk id="2" creationId="{EC52FDC9-F336-6CCA-F760-CF727D37172B}"/>
          </ac:picMkLst>
        </pc:picChg>
        <pc:picChg chg="add mod">
          <ac:chgData name="Omar Choudhry" userId="7e802f98-9170-4306-b59f-36dfa75ece39" providerId="ADAL" clId="{E0F7C695-17E7-5E4E-B5CD-BAA7CDB2B17E}" dt="2024-06-26T17:59:29.521" v="54" actId="1076"/>
          <ac:picMkLst>
            <pc:docMk/>
            <pc:sldMk cId="1528252463" sldId="259"/>
            <ac:picMk id="3074" creationId="{176FDA9A-53AC-0873-53E8-E51F2B8A56F8}"/>
          </ac:picMkLst>
        </pc:picChg>
      </pc:sldChg>
      <pc:sldChg chg="addSp delSp modSp add mod">
        <pc:chgData name="Omar Choudhry" userId="7e802f98-9170-4306-b59f-36dfa75ece39" providerId="ADAL" clId="{E0F7C695-17E7-5E4E-B5CD-BAA7CDB2B17E}" dt="2024-06-26T18:00:16.561" v="66" actId="1076"/>
        <pc:sldMkLst>
          <pc:docMk/>
          <pc:sldMk cId="446695986" sldId="260"/>
        </pc:sldMkLst>
        <pc:spChg chg="mod">
          <ac:chgData name="Omar Choudhry" userId="7e802f98-9170-4306-b59f-36dfa75ece39" providerId="ADAL" clId="{E0F7C695-17E7-5E4E-B5CD-BAA7CDB2B17E}" dt="2024-06-26T18:00:16.561" v="66" actId="1076"/>
          <ac:spMkLst>
            <pc:docMk/>
            <pc:sldMk cId="446695986" sldId="260"/>
            <ac:spMk id="11" creationId="{CC13C3F4-AFB1-9435-7D0A-5E985F9E1D23}"/>
          </ac:spMkLst>
        </pc:spChg>
        <pc:picChg chg="del">
          <ac:chgData name="Omar Choudhry" userId="7e802f98-9170-4306-b59f-36dfa75ece39" providerId="ADAL" clId="{E0F7C695-17E7-5E4E-B5CD-BAA7CDB2B17E}" dt="2024-06-26T18:00:04.175" v="58" actId="478"/>
          <ac:picMkLst>
            <pc:docMk/>
            <pc:sldMk cId="446695986" sldId="260"/>
            <ac:picMk id="3074" creationId="{176FDA9A-53AC-0873-53E8-E51F2B8A56F8}"/>
          </ac:picMkLst>
        </pc:picChg>
        <pc:picChg chg="add mod">
          <ac:chgData name="Omar Choudhry" userId="7e802f98-9170-4306-b59f-36dfa75ece39" providerId="ADAL" clId="{E0F7C695-17E7-5E4E-B5CD-BAA7CDB2B17E}" dt="2024-06-26T18:00:10.588" v="63" actId="1076"/>
          <ac:picMkLst>
            <pc:docMk/>
            <pc:sldMk cId="446695986" sldId="260"/>
            <ac:picMk id="5122" creationId="{EA1D6A46-5307-BB4C-C760-113ECBD891D5}"/>
          </ac:picMkLst>
        </pc:picChg>
      </pc:sldChg>
      <pc:sldChg chg="addSp delSp modSp add mod">
        <pc:chgData name="Omar Choudhry" userId="7e802f98-9170-4306-b59f-36dfa75ece39" providerId="ADAL" clId="{E0F7C695-17E7-5E4E-B5CD-BAA7CDB2B17E}" dt="2024-06-26T18:01:47.480" v="71" actId="20577"/>
        <pc:sldMkLst>
          <pc:docMk/>
          <pc:sldMk cId="3013675794" sldId="261"/>
        </pc:sldMkLst>
        <pc:spChg chg="mod">
          <ac:chgData name="Omar Choudhry" userId="7e802f98-9170-4306-b59f-36dfa75ece39" providerId="ADAL" clId="{E0F7C695-17E7-5E4E-B5CD-BAA7CDB2B17E}" dt="2024-06-26T18:01:47.480" v="71" actId="20577"/>
          <ac:spMkLst>
            <pc:docMk/>
            <pc:sldMk cId="3013675794" sldId="261"/>
            <ac:spMk id="11" creationId="{CC13C3F4-AFB1-9435-7D0A-5E985F9E1D23}"/>
          </ac:spMkLst>
        </pc:spChg>
        <pc:picChg chg="add">
          <ac:chgData name="Omar Choudhry" userId="7e802f98-9170-4306-b59f-36dfa75ece39" providerId="ADAL" clId="{E0F7C695-17E7-5E4E-B5CD-BAA7CDB2B17E}" dt="2024-06-26T18:01:40.275" v="69"/>
          <ac:picMkLst>
            <pc:docMk/>
            <pc:sldMk cId="3013675794" sldId="261"/>
            <ac:picMk id="1026" creationId="{F995B143-530A-3FAD-BC6C-FED0B6B72F1E}"/>
          </ac:picMkLst>
        </pc:picChg>
        <pc:picChg chg="del">
          <ac:chgData name="Omar Choudhry" userId="7e802f98-9170-4306-b59f-36dfa75ece39" providerId="ADAL" clId="{E0F7C695-17E7-5E4E-B5CD-BAA7CDB2B17E}" dt="2024-06-26T18:01:39.580" v="68" actId="478"/>
          <ac:picMkLst>
            <pc:docMk/>
            <pc:sldMk cId="3013675794" sldId="261"/>
            <ac:picMk id="5122" creationId="{EA1D6A46-5307-BB4C-C760-113ECBD891D5}"/>
          </ac:picMkLst>
        </pc:picChg>
      </pc:sldChg>
      <pc:sldChg chg="addSp delSp modSp add mod">
        <pc:chgData name="Omar Choudhry" userId="7e802f98-9170-4306-b59f-36dfa75ece39" providerId="ADAL" clId="{E0F7C695-17E7-5E4E-B5CD-BAA7CDB2B17E}" dt="2024-06-26T18:03:11.317" v="84"/>
        <pc:sldMkLst>
          <pc:docMk/>
          <pc:sldMk cId="3681868798" sldId="262"/>
        </pc:sldMkLst>
        <pc:spChg chg="add del mod">
          <ac:chgData name="Omar Choudhry" userId="7e802f98-9170-4306-b59f-36dfa75ece39" providerId="ADAL" clId="{E0F7C695-17E7-5E4E-B5CD-BAA7CDB2B17E}" dt="2024-06-26T18:03:11.317" v="84"/>
          <ac:spMkLst>
            <pc:docMk/>
            <pc:sldMk cId="3681868798" sldId="262"/>
            <ac:spMk id="2" creationId="{BECE2B47-FD9A-57BE-18A4-A9E1934EBA17}"/>
          </ac:spMkLst>
        </pc:spChg>
        <pc:spChg chg="mod">
          <ac:chgData name="Omar Choudhry" userId="7e802f98-9170-4306-b59f-36dfa75ece39" providerId="ADAL" clId="{E0F7C695-17E7-5E4E-B5CD-BAA7CDB2B17E}" dt="2024-06-26T18:03:09.352" v="82" actId="20577"/>
          <ac:spMkLst>
            <pc:docMk/>
            <pc:sldMk cId="3681868798" sldId="262"/>
            <ac:spMk id="11" creationId="{CC13C3F4-AFB1-9435-7D0A-5E985F9E1D23}"/>
          </ac:spMkLst>
        </pc:spChg>
        <pc:picChg chg="add mod">
          <ac:chgData name="Omar Choudhry" userId="7e802f98-9170-4306-b59f-36dfa75ece39" providerId="ADAL" clId="{E0F7C695-17E7-5E4E-B5CD-BAA7CDB2B17E}" dt="2024-06-26T18:03:06.017" v="80" actId="1076"/>
          <ac:picMkLst>
            <pc:docMk/>
            <pc:sldMk cId="3681868798" sldId="262"/>
            <ac:picMk id="2050" creationId="{9A90CC0C-713E-7DD1-CD56-3BFDC969E128}"/>
          </ac:picMkLst>
        </pc:picChg>
        <pc:picChg chg="del">
          <ac:chgData name="Omar Choudhry" userId="7e802f98-9170-4306-b59f-36dfa75ece39" providerId="ADAL" clId="{E0F7C695-17E7-5E4E-B5CD-BAA7CDB2B17E}" dt="2024-06-26T18:02:09.433" v="73" actId="478"/>
          <ac:picMkLst>
            <pc:docMk/>
            <pc:sldMk cId="3681868798" sldId="262"/>
            <ac:picMk id="5122" creationId="{EA1D6A46-5307-BB4C-C760-113ECBD891D5}"/>
          </ac:picMkLst>
        </pc:picChg>
      </pc:sldChg>
      <pc:sldChg chg="addSp delSp modSp add mod">
        <pc:chgData name="Omar Choudhry" userId="7e802f98-9170-4306-b59f-36dfa75ece39" providerId="ADAL" clId="{E0F7C695-17E7-5E4E-B5CD-BAA7CDB2B17E}" dt="2024-06-26T18:05:58.254" v="91" actId="20577"/>
        <pc:sldMkLst>
          <pc:docMk/>
          <pc:sldMk cId="582394474" sldId="263"/>
        </pc:sldMkLst>
        <pc:spChg chg="mod">
          <ac:chgData name="Omar Choudhry" userId="7e802f98-9170-4306-b59f-36dfa75ece39" providerId="ADAL" clId="{E0F7C695-17E7-5E4E-B5CD-BAA7CDB2B17E}" dt="2024-06-26T18:05:58.254" v="91" actId="20577"/>
          <ac:spMkLst>
            <pc:docMk/>
            <pc:sldMk cId="582394474" sldId="263"/>
            <ac:spMk id="11" creationId="{CC13C3F4-AFB1-9435-7D0A-5E985F9E1D23}"/>
          </ac:spMkLst>
        </pc:spChg>
        <pc:picChg chg="del">
          <ac:chgData name="Omar Choudhry" userId="7e802f98-9170-4306-b59f-36dfa75ece39" providerId="ADAL" clId="{E0F7C695-17E7-5E4E-B5CD-BAA7CDB2B17E}" dt="2024-06-26T18:05:27.080" v="86" actId="478"/>
          <ac:picMkLst>
            <pc:docMk/>
            <pc:sldMk cId="582394474" sldId="263"/>
            <ac:picMk id="1026" creationId="{F995B143-530A-3FAD-BC6C-FED0B6B72F1E}"/>
          </ac:picMkLst>
        </pc:picChg>
        <pc:picChg chg="add mod">
          <ac:chgData name="Omar Choudhry" userId="7e802f98-9170-4306-b59f-36dfa75ece39" providerId="ADAL" clId="{E0F7C695-17E7-5E4E-B5CD-BAA7CDB2B17E}" dt="2024-06-26T18:05:31.466" v="89" actId="1076"/>
          <ac:picMkLst>
            <pc:docMk/>
            <pc:sldMk cId="582394474" sldId="263"/>
            <ac:picMk id="4098" creationId="{EA717042-98B9-FC1B-B444-0810B37ED269}"/>
          </ac:picMkLst>
        </pc:picChg>
      </pc:sldChg>
      <pc:sldChg chg="new del">
        <pc:chgData name="Omar Choudhry" userId="7e802f98-9170-4306-b59f-36dfa75ece39" providerId="ADAL" clId="{E0F7C695-17E7-5E4E-B5CD-BAA7CDB2B17E}" dt="2024-06-26T18:06:10.073" v="94" actId="2696"/>
        <pc:sldMkLst>
          <pc:docMk/>
          <pc:sldMk cId="2156284460" sldId="264"/>
        </pc:sldMkLst>
      </pc:sldChg>
      <pc:sldChg chg="addSp delSp modSp add mod">
        <pc:chgData name="Omar Choudhry" userId="7e802f98-9170-4306-b59f-36dfa75ece39" providerId="ADAL" clId="{E0F7C695-17E7-5E4E-B5CD-BAA7CDB2B17E}" dt="2024-06-26T18:10:50.567" v="102" actId="20577"/>
        <pc:sldMkLst>
          <pc:docMk/>
          <pc:sldMk cId="2486173710" sldId="264"/>
        </pc:sldMkLst>
        <pc:spChg chg="mod">
          <ac:chgData name="Omar Choudhry" userId="7e802f98-9170-4306-b59f-36dfa75ece39" providerId="ADAL" clId="{E0F7C695-17E7-5E4E-B5CD-BAA7CDB2B17E}" dt="2024-06-26T18:10:50.567" v="102" actId="20577"/>
          <ac:spMkLst>
            <pc:docMk/>
            <pc:sldMk cId="2486173710" sldId="264"/>
            <ac:spMk id="11" creationId="{CC13C3F4-AFB1-9435-7D0A-5E985F9E1D23}"/>
          </ac:spMkLst>
        </pc:spChg>
        <pc:picChg chg="del">
          <ac:chgData name="Omar Choudhry" userId="7e802f98-9170-4306-b59f-36dfa75ece39" providerId="ADAL" clId="{E0F7C695-17E7-5E4E-B5CD-BAA7CDB2B17E}" dt="2024-06-26T18:09:56.446" v="97" actId="478"/>
          <ac:picMkLst>
            <pc:docMk/>
            <pc:sldMk cId="2486173710" sldId="264"/>
            <ac:picMk id="4098" creationId="{EA717042-98B9-FC1B-B444-0810B37ED269}"/>
          </ac:picMkLst>
        </pc:picChg>
        <pc:picChg chg="add mod">
          <ac:chgData name="Omar Choudhry" userId="7e802f98-9170-4306-b59f-36dfa75ece39" providerId="ADAL" clId="{E0F7C695-17E7-5E4E-B5CD-BAA7CDB2B17E}" dt="2024-06-26T18:10:00.516" v="100" actId="1076"/>
          <ac:picMkLst>
            <pc:docMk/>
            <pc:sldMk cId="2486173710" sldId="264"/>
            <ac:picMk id="6146" creationId="{821ECF5D-ED35-EA96-3D55-AAC2691F07B9}"/>
          </ac:picMkLst>
        </pc:picChg>
      </pc:sldChg>
      <pc:sldChg chg="add del">
        <pc:chgData name="Omar Choudhry" userId="7e802f98-9170-4306-b59f-36dfa75ece39" providerId="ADAL" clId="{E0F7C695-17E7-5E4E-B5CD-BAA7CDB2B17E}" dt="2024-06-26T18:13:44.969" v="104" actId="2696"/>
        <pc:sldMkLst>
          <pc:docMk/>
          <pc:sldMk cId="682528750" sldId="265"/>
        </pc:sldMkLst>
      </pc:sldChg>
      <pc:sldChg chg="addSp delSp modSp add mod">
        <pc:chgData name="Omar Choudhry" userId="7e802f98-9170-4306-b59f-36dfa75ece39" providerId="ADAL" clId="{E0F7C695-17E7-5E4E-B5CD-BAA7CDB2B17E}" dt="2024-07-02T11:50:18.841" v="132" actId="962"/>
        <pc:sldMkLst>
          <pc:docMk/>
          <pc:sldMk cId="1916915106" sldId="265"/>
        </pc:sldMkLst>
        <pc:spChg chg="del">
          <ac:chgData name="Omar Choudhry" userId="7e802f98-9170-4306-b59f-36dfa75ece39" providerId="ADAL" clId="{E0F7C695-17E7-5E4E-B5CD-BAA7CDB2B17E}" dt="2024-07-01T07:33:13.104" v="106" actId="478"/>
          <ac:spMkLst>
            <pc:docMk/>
            <pc:sldMk cId="1916915106" sldId="265"/>
            <ac:spMk id="11" creationId="{CC13C3F4-AFB1-9435-7D0A-5E985F9E1D23}"/>
          </ac:spMkLst>
        </pc:spChg>
        <pc:picChg chg="add mod">
          <ac:chgData name="Omar Choudhry" userId="7e802f98-9170-4306-b59f-36dfa75ece39" providerId="ADAL" clId="{E0F7C695-17E7-5E4E-B5CD-BAA7CDB2B17E}" dt="2024-07-02T11:50:18.841" v="132" actId="962"/>
          <ac:picMkLst>
            <pc:docMk/>
            <pc:sldMk cId="1916915106" sldId="265"/>
            <ac:picMk id="3" creationId="{5DE23F4E-AA17-8FFF-FF90-63BAC7599F78}"/>
          </ac:picMkLst>
        </pc:picChg>
        <pc:picChg chg="del">
          <ac:chgData name="Omar Choudhry" userId="7e802f98-9170-4306-b59f-36dfa75ece39" providerId="ADAL" clId="{E0F7C695-17E7-5E4E-B5CD-BAA7CDB2B17E}" dt="2024-07-01T07:33:13.922" v="107" actId="478"/>
          <ac:picMkLst>
            <pc:docMk/>
            <pc:sldMk cId="1916915106" sldId="265"/>
            <ac:picMk id="6146" creationId="{821ECF5D-ED35-EA96-3D55-AAC2691F07B9}"/>
          </ac:picMkLst>
        </pc:picChg>
      </pc:sldChg>
      <pc:sldChg chg="new del">
        <pc:chgData name="Omar Choudhry" userId="7e802f98-9170-4306-b59f-36dfa75ece39" providerId="ADAL" clId="{E0F7C695-17E7-5E4E-B5CD-BAA7CDB2B17E}" dt="2024-06-26T18:06:11.247" v="95" actId="2696"/>
        <pc:sldMkLst>
          <pc:docMk/>
          <pc:sldMk cId="2825024667" sldId="265"/>
        </pc:sldMkLst>
      </pc:sldChg>
      <pc:sldChg chg="addSp modSp add mod">
        <pc:chgData name="Omar Choudhry" userId="7e802f98-9170-4306-b59f-36dfa75ece39" providerId="ADAL" clId="{E0F7C695-17E7-5E4E-B5CD-BAA7CDB2B17E}" dt="2024-07-02T11:50:25.736" v="135" actId="27614"/>
        <pc:sldMkLst>
          <pc:docMk/>
          <pc:sldMk cId="2257012238" sldId="266"/>
        </pc:sldMkLst>
        <pc:picChg chg="add mod">
          <ac:chgData name="Omar Choudhry" userId="7e802f98-9170-4306-b59f-36dfa75ece39" providerId="ADAL" clId="{E0F7C695-17E7-5E4E-B5CD-BAA7CDB2B17E}" dt="2024-07-02T11:50:25.736" v="135" actId="27614"/>
          <ac:picMkLst>
            <pc:docMk/>
            <pc:sldMk cId="2257012238" sldId="266"/>
            <ac:picMk id="3" creationId="{570A14A8-E2FF-8146-2742-8BAA9FD4C660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0:30.050" v="138" actId="27614"/>
        <pc:sldMkLst>
          <pc:docMk/>
          <pc:sldMk cId="3212159067" sldId="267"/>
        </pc:sldMkLst>
        <pc:picChg chg="add mod">
          <ac:chgData name="Omar Choudhry" userId="7e802f98-9170-4306-b59f-36dfa75ece39" providerId="ADAL" clId="{E0F7C695-17E7-5E4E-B5CD-BAA7CDB2B17E}" dt="2024-07-02T11:50:30.050" v="138" actId="27614"/>
          <ac:picMkLst>
            <pc:docMk/>
            <pc:sldMk cId="3212159067" sldId="267"/>
            <ac:picMk id="3" creationId="{8274E4CA-92A4-4044-90CE-DA5C06EC1E1D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0:43.700" v="141" actId="27614"/>
        <pc:sldMkLst>
          <pc:docMk/>
          <pc:sldMk cId="577391622" sldId="268"/>
        </pc:sldMkLst>
        <pc:picChg chg="add mod">
          <ac:chgData name="Omar Choudhry" userId="7e802f98-9170-4306-b59f-36dfa75ece39" providerId="ADAL" clId="{E0F7C695-17E7-5E4E-B5CD-BAA7CDB2B17E}" dt="2024-07-02T11:50:43.700" v="141" actId="27614"/>
          <ac:picMkLst>
            <pc:docMk/>
            <pc:sldMk cId="577391622" sldId="268"/>
            <ac:picMk id="3" creationId="{4D0A7D81-B148-1409-B47F-34B9EF518F72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0:48.483" v="145" actId="27614"/>
        <pc:sldMkLst>
          <pc:docMk/>
          <pc:sldMk cId="1422310886" sldId="269"/>
        </pc:sldMkLst>
        <pc:picChg chg="add mod">
          <ac:chgData name="Omar Choudhry" userId="7e802f98-9170-4306-b59f-36dfa75ece39" providerId="ADAL" clId="{E0F7C695-17E7-5E4E-B5CD-BAA7CDB2B17E}" dt="2024-07-02T11:50:48.483" v="145" actId="27614"/>
          <ac:picMkLst>
            <pc:docMk/>
            <pc:sldMk cId="1422310886" sldId="269"/>
            <ac:picMk id="3" creationId="{E40DA498-6856-3916-2E68-62C4C25FCB16}"/>
          </ac:picMkLst>
        </pc:picChg>
      </pc:sldChg>
      <pc:sldChg chg="addSp delSp modSp add mod">
        <pc:chgData name="Omar Choudhry" userId="7e802f98-9170-4306-b59f-36dfa75ece39" providerId="ADAL" clId="{E0F7C695-17E7-5E4E-B5CD-BAA7CDB2B17E}" dt="2024-07-02T11:50:57.377" v="152" actId="962"/>
        <pc:sldMkLst>
          <pc:docMk/>
          <pc:sldMk cId="1554092136" sldId="270"/>
        </pc:sldMkLst>
        <pc:picChg chg="add del mod">
          <ac:chgData name="Omar Choudhry" userId="7e802f98-9170-4306-b59f-36dfa75ece39" providerId="ADAL" clId="{E0F7C695-17E7-5E4E-B5CD-BAA7CDB2B17E}" dt="2024-07-02T11:50:50.319" v="148" actId="478"/>
          <ac:picMkLst>
            <pc:docMk/>
            <pc:sldMk cId="1554092136" sldId="270"/>
            <ac:picMk id="3" creationId="{334D4934-54FB-45A8-B5C0-FDBCBD01BF44}"/>
          </ac:picMkLst>
        </pc:picChg>
        <pc:picChg chg="add mod">
          <ac:chgData name="Omar Choudhry" userId="7e802f98-9170-4306-b59f-36dfa75ece39" providerId="ADAL" clId="{E0F7C695-17E7-5E4E-B5CD-BAA7CDB2B17E}" dt="2024-07-02T11:50:57.377" v="152" actId="962"/>
          <ac:picMkLst>
            <pc:docMk/>
            <pc:sldMk cId="1554092136" sldId="270"/>
            <ac:picMk id="5" creationId="{3CCF986D-9E3E-DB33-3A9C-D54CAE14F676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1:04.253" v="155" actId="27614"/>
        <pc:sldMkLst>
          <pc:docMk/>
          <pc:sldMk cId="2105455744" sldId="271"/>
        </pc:sldMkLst>
        <pc:picChg chg="add mod">
          <ac:chgData name="Omar Choudhry" userId="7e802f98-9170-4306-b59f-36dfa75ece39" providerId="ADAL" clId="{E0F7C695-17E7-5E4E-B5CD-BAA7CDB2B17E}" dt="2024-07-02T11:51:04.253" v="155" actId="27614"/>
          <ac:picMkLst>
            <pc:docMk/>
            <pc:sldMk cId="2105455744" sldId="271"/>
            <ac:picMk id="3" creationId="{E43569E8-0D30-A48C-8745-1EF84BE76314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1:12.062" v="159" actId="1076"/>
        <pc:sldMkLst>
          <pc:docMk/>
          <pc:sldMk cId="2832289840" sldId="272"/>
        </pc:sldMkLst>
        <pc:picChg chg="add mod">
          <ac:chgData name="Omar Choudhry" userId="7e802f98-9170-4306-b59f-36dfa75ece39" providerId="ADAL" clId="{E0F7C695-17E7-5E4E-B5CD-BAA7CDB2B17E}" dt="2024-07-02T11:51:12.062" v="159" actId="1076"/>
          <ac:picMkLst>
            <pc:docMk/>
            <pc:sldMk cId="2832289840" sldId="272"/>
            <ac:picMk id="3" creationId="{8D4DB251-643F-3D4C-40A9-EC451BC80090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1:20.893" v="164" actId="1076"/>
        <pc:sldMkLst>
          <pc:docMk/>
          <pc:sldMk cId="361020835" sldId="273"/>
        </pc:sldMkLst>
        <pc:picChg chg="add mod">
          <ac:chgData name="Omar Choudhry" userId="7e802f98-9170-4306-b59f-36dfa75ece39" providerId="ADAL" clId="{E0F7C695-17E7-5E4E-B5CD-BAA7CDB2B17E}" dt="2024-07-02T11:51:20.893" v="164" actId="1076"/>
          <ac:picMkLst>
            <pc:docMk/>
            <pc:sldMk cId="361020835" sldId="273"/>
            <ac:picMk id="3" creationId="{AA977A48-E79F-317F-3A23-0FC57464B78F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1:37.037" v="168" actId="1076"/>
        <pc:sldMkLst>
          <pc:docMk/>
          <pc:sldMk cId="692650174" sldId="274"/>
        </pc:sldMkLst>
        <pc:picChg chg="add mod">
          <ac:chgData name="Omar Choudhry" userId="7e802f98-9170-4306-b59f-36dfa75ece39" providerId="ADAL" clId="{E0F7C695-17E7-5E4E-B5CD-BAA7CDB2B17E}" dt="2024-07-02T11:51:37.037" v="168" actId="1076"/>
          <ac:picMkLst>
            <pc:docMk/>
            <pc:sldMk cId="692650174" sldId="274"/>
            <ac:picMk id="3" creationId="{D0BC2DF7-0D5E-CDC9-6E9E-50DE1711EA26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1:44.295" v="171" actId="27614"/>
        <pc:sldMkLst>
          <pc:docMk/>
          <pc:sldMk cId="2171942559" sldId="275"/>
        </pc:sldMkLst>
        <pc:picChg chg="add mod">
          <ac:chgData name="Omar Choudhry" userId="7e802f98-9170-4306-b59f-36dfa75ece39" providerId="ADAL" clId="{E0F7C695-17E7-5E4E-B5CD-BAA7CDB2B17E}" dt="2024-07-02T11:51:44.295" v="171" actId="27614"/>
          <ac:picMkLst>
            <pc:docMk/>
            <pc:sldMk cId="2171942559" sldId="275"/>
            <ac:picMk id="3" creationId="{CE07F30D-196D-D3FF-C7BD-86407EDAA16D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1:49.558" v="175" actId="27614"/>
        <pc:sldMkLst>
          <pc:docMk/>
          <pc:sldMk cId="2847090698" sldId="276"/>
        </pc:sldMkLst>
        <pc:picChg chg="add mod">
          <ac:chgData name="Omar Choudhry" userId="7e802f98-9170-4306-b59f-36dfa75ece39" providerId="ADAL" clId="{E0F7C695-17E7-5E4E-B5CD-BAA7CDB2B17E}" dt="2024-07-02T11:51:49.558" v="175" actId="27614"/>
          <ac:picMkLst>
            <pc:docMk/>
            <pc:sldMk cId="2847090698" sldId="276"/>
            <ac:picMk id="3" creationId="{0228811A-DE2D-440C-15C3-7081590416F0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1:56.910" v="180" actId="1076"/>
        <pc:sldMkLst>
          <pc:docMk/>
          <pc:sldMk cId="2500630755" sldId="277"/>
        </pc:sldMkLst>
        <pc:picChg chg="add mod">
          <ac:chgData name="Omar Choudhry" userId="7e802f98-9170-4306-b59f-36dfa75ece39" providerId="ADAL" clId="{E0F7C695-17E7-5E4E-B5CD-BAA7CDB2B17E}" dt="2024-07-02T11:51:56.910" v="180" actId="1076"/>
          <ac:picMkLst>
            <pc:docMk/>
            <pc:sldMk cId="2500630755" sldId="277"/>
            <ac:picMk id="3" creationId="{A488E0D0-5953-0292-3155-33091DBD1FAD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2:03.891" v="184" actId="962"/>
        <pc:sldMkLst>
          <pc:docMk/>
          <pc:sldMk cId="2983014083" sldId="278"/>
        </pc:sldMkLst>
        <pc:picChg chg="add mod">
          <ac:chgData name="Omar Choudhry" userId="7e802f98-9170-4306-b59f-36dfa75ece39" providerId="ADAL" clId="{E0F7C695-17E7-5E4E-B5CD-BAA7CDB2B17E}" dt="2024-07-02T11:52:03.891" v="184" actId="962"/>
          <ac:picMkLst>
            <pc:docMk/>
            <pc:sldMk cId="2983014083" sldId="278"/>
            <ac:picMk id="3" creationId="{5383DFE9-185A-515B-616E-769B42C30C18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2:10.100" v="187" actId="27614"/>
        <pc:sldMkLst>
          <pc:docMk/>
          <pc:sldMk cId="3853939478" sldId="279"/>
        </pc:sldMkLst>
        <pc:picChg chg="add mod">
          <ac:chgData name="Omar Choudhry" userId="7e802f98-9170-4306-b59f-36dfa75ece39" providerId="ADAL" clId="{E0F7C695-17E7-5E4E-B5CD-BAA7CDB2B17E}" dt="2024-07-02T11:52:10.100" v="187" actId="27614"/>
          <ac:picMkLst>
            <pc:docMk/>
            <pc:sldMk cId="3853939478" sldId="279"/>
            <ac:picMk id="3" creationId="{38A6E151-83DD-AA87-DD47-2DDF7EE49BE6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2:16.044" v="190" actId="27614"/>
        <pc:sldMkLst>
          <pc:docMk/>
          <pc:sldMk cId="1043528317" sldId="280"/>
        </pc:sldMkLst>
        <pc:picChg chg="add mod">
          <ac:chgData name="Omar Choudhry" userId="7e802f98-9170-4306-b59f-36dfa75ece39" providerId="ADAL" clId="{E0F7C695-17E7-5E4E-B5CD-BAA7CDB2B17E}" dt="2024-07-02T11:52:16.044" v="190" actId="27614"/>
          <ac:picMkLst>
            <pc:docMk/>
            <pc:sldMk cId="1043528317" sldId="280"/>
            <ac:picMk id="3" creationId="{A729F19F-C844-EB6D-122A-C7737062D602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2:24.206" v="195" actId="1076"/>
        <pc:sldMkLst>
          <pc:docMk/>
          <pc:sldMk cId="476754780" sldId="281"/>
        </pc:sldMkLst>
        <pc:picChg chg="add mod">
          <ac:chgData name="Omar Choudhry" userId="7e802f98-9170-4306-b59f-36dfa75ece39" providerId="ADAL" clId="{E0F7C695-17E7-5E4E-B5CD-BAA7CDB2B17E}" dt="2024-07-02T11:52:24.206" v="195" actId="1076"/>
          <ac:picMkLst>
            <pc:docMk/>
            <pc:sldMk cId="476754780" sldId="281"/>
            <ac:picMk id="3" creationId="{0197248A-4634-A9B6-F2A7-9464DF3B89D6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2:30.981" v="198" actId="27614"/>
        <pc:sldMkLst>
          <pc:docMk/>
          <pc:sldMk cId="4020783195" sldId="282"/>
        </pc:sldMkLst>
        <pc:picChg chg="add mod">
          <ac:chgData name="Omar Choudhry" userId="7e802f98-9170-4306-b59f-36dfa75ece39" providerId="ADAL" clId="{E0F7C695-17E7-5E4E-B5CD-BAA7CDB2B17E}" dt="2024-07-02T11:52:30.981" v="198" actId="27614"/>
          <ac:picMkLst>
            <pc:docMk/>
            <pc:sldMk cId="4020783195" sldId="282"/>
            <ac:picMk id="3" creationId="{0AB59FD6-D4F5-F111-F656-6C9F40CCF71A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2:37.728" v="202" actId="962"/>
        <pc:sldMkLst>
          <pc:docMk/>
          <pc:sldMk cId="4162360168" sldId="283"/>
        </pc:sldMkLst>
        <pc:picChg chg="add mod">
          <ac:chgData name="Omar Choudhry" userId="7e802f98-9170-4306-b59f-36dfa75ece39" providerId="ADAL" clId="{E0F7C695-17E7-5E4E-B5CD-BAA7CDB2B17E}" dt="2024-07-02T11:52:37.728" v="202" actId="962"/>
          <ac:picMkLst>
            <pc:docMk/>
            <pc:sldMk cId="4162360168" sldId="283"/>
            <ac:picMk id="3" creationId="{A8164B07-47B4-084D-BD84-B75C1A37807C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2:45.881" v="206" actId="962"/>
        <pc:sldMkLst>
          <pc:docMk/>
          <pc:sldMk cId="2860208399" sldId="284"/>
        </pc:sldMkLst>
        <pc:picChg chg="add mod">
          <ac:chgData name="Omar Choudhry" userId="7e802f98-9170-4306-b59f-36dfa75ece39" providerId="ADAL" clId="{E0F7C695-17E7-5E4E-B5CD-BAA7CDB2B17E}" dt="2024-07-02T11:52:45.881" v="206" actId="962"/>
          <ac:picMkLst>
            <pc:docMk/>
            <pc:sldMk cId="2860208399" sldId="284"/>
            <ac:picMk id="3" creationId="{869F0BC9-27C8-CC6B-74C9-5135FDCFBBE0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3:00.723" v="210" actId="1076"/>
        <pc:sldMkLst>
          <pc:docMk/>
          <pc:sldMk cId="78958195" sldId="285"/>
        </pc:sldMkLst>
        <pc:picChg chg="add mod">
          <ac:chgData name="Omar Choudhry" userId="7e802f98-9170-4306-b59f-36dfa75ece39" providerId="ADAL" clId="{E0F7C695-17E7-5E4E-B5CD-BAA7CDB2B17E}" dt="2024-07-02T11:53:00.723" v="210" actId="1076"/>
          <ac:picMkLst>
            <pc:docMk/>
            <pc:sldMk cId="78958195" sldId="285"/>
            <ac:picMk id="3" creationId="{8E137129-EC92-D62E-060F-534914990713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3:09.412" v="214" actId="962"/>
        <pc:sldMkLst>
          <pc:docMk/>
          <pc:sldMk cId="2116325657" sldId="286"/>
        </pc:sldMkLst>
        <pc:picChg chg="add mod">
          <ac:chgData name="Omar Choudhry" userId="7e802f98-9170-4306-b59f-36dfa75ece39" providerId="ADAL" clId="{E0F7C695-17E7-5E4E-B5CD-BAA7CDB2B17E}" dt="2024-07-02T11:53:09.412" v="214" actId="962"/>
          <ac:picMkLst>
            <pc:docMk/>
            <pc:sldMk cId="2116325657" sldId="286"/>
            <ac:picMk id="3" creationId="{24DBBBC0-0CA4-AC47-E210-13E3F1C1614B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3:17.328" v="218" actId="962"/>
        <pc:sldMkLst>
          <pc:docMk/>
          <pc:sldMk cId="2377966759" sldId="287"/>
        </pc:sldMkLst>
        <pc:picChg chg="add mod">
          <ac:chgData name="Omar Choudhry" userId="7e802f98-9170-4306-b59f-36dfa75ece39" providerId="ADAL" clId="{E0F7C695-17E7-5E4E-B5CD-BAA7CDB2B17E}" dt="2024-07-02T11:53:17.328" v="218" actId="962"/>
          <ac:picMkLst>
            <pc:docMk/>
            <pc:sldMk cId="2377966759" sldId="287"/>
            <ac:picMk id="3" creationId="{9D7B707A-D896-CA77-3BDF-2EF8E5F78DC6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8:15.161" v="233" actId="27614"/>
        <pc:sldMkLst>
          <pc:docMk/>
          <pc:sldMk cId="1123767680" sldId="288"/>
        </pc:sldMkLst>
        <pc:picChg chg="add mod">
          <ac:chgData name="Omar Choudhry" userId="7e802f98-9170-4306-b59f-36dfa75ece39" providerId="ADAL" clId="{E0F7C695-17E7-5E4E-B5CD-BAA7CDB2B17E}" dt="2024-07-02T11:57:45.795" v="220"/>
          <ac:picMkLst>
            <pc:docMk/>
            <pc:sldMk cId="1123767680" sldId="288"/>
            <ac:picMk id="3" creationId="{55378BF9-1199-ED67-9F20-344EE75CF5E9}"/>
          </ac:picMkLst>
        </pc:picChg>
        <pc:picChg chg="add mod">
          <ac:chgData name="Omar Choudhry" userId="7e802f98-9170-4306-b59f-36dfa75ece39" providerId="ADAL" clId="{E0F7C695-17E7-5E4E-B5CD-BAA7CDB2B17E}" dt="2024-07-02T11:57:45.795" v="220"/>
          <ac:picMkLst>
            <pc:docMk/>
            <pc:sldMk cId="1123767680" sldId="288"/>
            <ac:picMk id="5" creationId="{32276BA2-A07A-2BB7-A6AB-7AA0F7E0DCB1}"/>
          </ac:picMkLst>
        </pc:picChg>
        <pc:picChg chg="add mod">
          <ac:chgData name="Omar Choudhry" userId="7e802f98-9170-4306-b59f-36dfa75ece39" providerId="ADAL" clId="{E0F7C695-17E7-5E4E-B5CD-BAA7CDB2B17E}" dt="2024-07-02T11:57:45.795" v="220"/>
          <ac:picMkLst>
            <pc:docMk/>
            <pc:sldMk cId="1123767680" sldId="288"/>
            <ac:picMk id="8" creationId="{29AF98FA-71BE-D5CE-CED1-B914A391DBBC}"/>
          </ac:picMkLst>
        </pc:picChg>
        <pc:picChg chg="add mod">
          <ac:chgData name="Omar Choudhry" userId="7e802f98-9170-4306-b59f-36dfa75ece39" providerId="ADAL" clId="{E0F7C695-17E7-5E4E-B5CD-BAA7CDB2B17E}" dt="2024-07-02T11:57:45.795" v="220"/>
          <ac:picMkLst>
            <pc:docMk/>
            <pc:sldMk cId="1123767680" sldId="288"/>
            <ac:picMk id="10" creationId="{19B75B72-3514-5553-3B32-DA8789C21AEA}"/>
          </ac:picMkLst>
        </pc:picChg>
        <pc:picChg chg="add mod">
          <ac:chgData name="Omar Choudhry" userId="7e802f98-9170-4306-b59f-36dfa75ece39" providerId="ADAL" clId="{E0F7C695-17E7-5E4E-B5CD-BAA7CDB2B17E}" dt="2024-07-02T11:57:48.780" v="225"/>
          <ac:picMkLst>
            <pc:docMk/>
            <pc:sldMk cId="1123767680" sldId="288"/>
            <ac:picMk id="12" creationId="{7F4A394D-23B8-298E-2E9F-017B209AF920}"/>
          </ac:picMkLst>
        </pc:picChg>
        <pc:picChg chg="add mod">
          <ac:chgData name="Omar Choudhry" userId="7e802f98-9170-4306-b59f-36dfa75ece39" providerId="ADAL" clId="{E0F7C695-17E7-5E4E-B5CD-BAA7CDB2B17E}" dt="2024-07-02T11:57:45.795" v="220"/>
          <ac:picMkLst>
            <pc:docMk/>
            <pc:sldMk cId="1123767680" sldId="288"/>
            <ac:picMk id="14" creationId="{8E389C50-C388-8060-459A-93CC6B0D0412}"/>
          </ac:picMkLst>
        </pc:picChg>
        <pc:picChg chg="add mod">
          <ac:chgData name="Omar Choudhry" userId="7e802f98-9170-4306-b59f-36dfa75ece39" providerId="ADAL" clId="{E0F7C695-17E7-5E4E-B5CD-BAA7CDB2B17E}" dt="2024-07-02T11:57:45.795" v="220"/>
          <ac:picMkLst>
            <pc:docMk/>
            <pc:sldMk cId="1123767680" sldId="288"/>
            <ac:picMk id="16" creationId="{D9D7F9B6-3856-84BD-6002-E3E68172370C}"/>
          </ac:picMkLst>
        </pc:picChg>
        <pc:picChg chg="add mod">
          <ac:chgData name="Omar Choudhry" userId="7e802f98-9170-4306-b59f-36dfa75ece39" providerId="ADAL" clId="{E0F7C695-17E7-5E4E-B5CD-BAA7CDB2B17E}" dt="2024-07-02T11:57:45.795" v="220"/>
          <ac:picMkLst>
            <pc:docMk/>
            <pc:sldMk cId="1123767680" sldId="288"/>
            <ac:picMk id="18" creationId="{AB073A24-D962-4E4B-1061-BC617B26193F}"/>
          </ac:picMkLst>
        </pc:picChg>
        <pc:picChg chg="add mod">
          <ac:chgData name="Omar Choudhry" userId="7e802f98-9170-4306-b59f-36dfa75ece39" providerId="ADAL" clId="{E0F7C695-17E7-5E4E-B5CD-BAA7CDB2B17E}" dt="2024-07-02T11:57:45.795" v="220"/>
          <ac:picMkLst>
            <pc:docMk/>
            <pc:sldMk cId="1123767680" sldId="288"/>
            <ac:picMk id="20" creationId="{8111564D-5886-E92A-D22B-98CE8681738F}"/>
          </ac:picMkLst>
        </pc:picChg>
        <pc:picChg chg="add mod">
          <ac:chgData name="Omar Choudhry" userId="7e802f98-9170-4306-b59f-36dfa75ece39" providerId="ADAL" clId="{E0F7C695-17E7-5E4E-B5CD-BAA7CDB2B17E}" dt="2024-07-02T11:57:45.795" v="220"/>
          <ac:picMkLst>
            <pc:docMk/>
            <pc:sldMk cId="1123767680" sldId="288"/>
            <ac:picMk id="22" creationId="{A5BA5209-2B5D-7C13-A0A9-0540439DDF12}"/>
          </ac:picMkLst>
        </pc:picChg>
        <pc:picChg chg="add mod">
          <ac:chgData name="Omar Choudhry" userId="7e802f98-9170-4306-b59f-36dfa75ece39" providerId="ADAL" clId="{E0F7C695-17E7-5E4E-B5CD-BAA7CDB2B17E}" dt="2024-07-02T11:57:48.780" v="225"/>
          <ac:picMkLst>
            <pc:docMk/>
            <pc:sldMk cId="1123767680" sldId="288"/>
            <ac:picMk id="24" creationId="{5E546556-0AB6-C707-AB6C-BFA2181CFC93}"/>
          </ac:picMkLst>
        </pc:picChg>
        <pc:picChg chg="add mod">
          <ac:chgData name="Omar Choudhry" userId="7e802f98-9170-4306-b59f-36dfa75ece39" providerId="ADAL" clId="{E0F7C695-17E7-5E4E-B5CD-BAA7CDB2B17E}" dt="2024-07-02T11:57:48.780" v="225"/>
          <ac:picMkLst>
            <pc:docMk/>
            <pc:sldMk cId="1123767680" sldId="288"/>
            <ac:picMk id="26" creationId="{01A7399F-24A6-C31D-A960-74F3EF7794DF}"/>
          </ac:picMkLst>
        </pc:picChg>
        <pc:picChg chg="add mod">
          <ac:chgData name="Omar Choudhry" userId="7e802f98-9170-4306-b59f-36dfa75ece39" providerId="ADAL" clId="{E0F7C695-17E7-5E4E-B5CD-BAA7CDB2B17E}" dt="2024-07-02T11:57:45.795" v="220"/>
          <ac:picMkLst>
            <pc:docMk/>
            <pc:sldMk cId="1123767680" sldId="288"/>
            <ac:picMk id="28" creationId="{A80920E8-7058-1CA6-1995-F7BC329D001E}"/>
          </ac:picMkLst>
        </pc:picChg>
        <pc:picChg chg="add mod">
          <ac:chgData name="Omar Choudhry" userId="7e802f98-9170-4306-b59f-36dfa75ece39" providerId="ADAL" clId="{E0F7C695-17E7-5E4E-B5CD-BAA7CDB2B17E}" dt="2024-07-02T11:57:45.795" v="220"/>
          <ac:picMkLst>
            <pc:docMk/>
            <pc:sldMk cId="1123767680" sldId="288"/>
            <ac:picMk id="30" creationId="{6A0394CE-A527-9EB3-583C-29F30DFBA692}"/>
          </ac:picMkLst>
        </pc:picChg>
        <pc:picChg chg="add mod">
          <ac:chgData name="Omar Choudhry" userId="7e802f98-9170-4306-b59f-36dfa75ece39" providerId="ADAL" clId="{E0F7C695-17E7-5E4E-B5CD-BAA7CDB2B17E}" dt="2024-07-02T11:58:15.161" v="233" actId="27614"/>
          <ac:picMkLst>
            <pc:docMk/>
            <pc:sldMk cId="1123767680" sldId="288"/>
            <ac:picMk id="32" creationId="{AF9A8612-C887-54AD-4307-80CE7B4E730F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8:20.139" v="237" actId="962"/>
        <pc:sldMkLst>
          <pc:docMk/>
          <pc:sldMk cId="1821699674" sldId="289"/>
        </pc:sldMkLst>
        <pc:picChg chg="add mod">
          <ac:chgData name="Omar Choudhry" userId="7e802f98-9170-4306-b59f-36dfa75ece39" providerId="ADAL" clId="{E0F7C695-17E7-5E4E-B5CD-BAA7CDB2B17E}" dt="2024-07-02T11:58:20.139" v="237" actId="962"/>
          <ac:picMkLst>
            <pc:docMk/>
            <pc:sldMk cId="1821699674" sldId="289"/>
            <ac:picMk id="3" creationId="{CF8885D0-DBAF-9BAB-F22C-5C03CD7E9AE7}"/>
          </ac:picMkLst>
        </pc:picChg>
      </pc:sldChg>
      <pc:sldChg chg="addSp delSp modSp add mod">
        <pc:chgData name="Omar Choudhry" userId="7e802f98-9170-4306-b59f-36dfa75ece39" providerId="ADAL" clId="{E0F7C695-17E7-5E4E-B5CD-BAA7CDB2B17E}" dt="2024-07-02T11:58:29.715" v="247" actId="1076"/>
        <pc:sldMkLst>
          <pc:docMk/>
          <pc:sldMk cId="2921334382" sldId="290"/>
        </pc:sldMkLst>
        <pc:picChg chg="add del mod">
          <ac:chgData name="Omar Choudhry" userId="7e802f98-9170-4306-b59f-36dfa75ece39" providerId="ADAL" clId="{E0F7C695-17E7-5E4E-B5CD-BAA7CDB2B17E}" dt="2024-07-02T11:58:27.491" v="243" actId="478"/>
          <ac:picMkLst>
            <pc:docMk/>
            <pc:sldMk cId="2921334382" sldId="290"/>
            <ac:picMk id="3" creationId="{6C78E773-5EB9-F398-53E9-5DB0B6212874}"/>
          </ac:picMkLst>
        </pc:picChg>
        <pc:picChg chg="add mod">
          <ac:chgData name="Omar Choudhry" userId="7e802f98-9170-4306-b59f-36dfa75ece39" providerId="ADAL" clId="{E0F7C695-17E7-5E4E-B5CD-BAA7CDB2B17E}" dt="2024-07-02T11:58:29.715" v="247" actId="1076"/>
          <ac:picMkLst>
            <pc:docMk/>
            <pc:sldMk cId="2921334382" sldId="290"/>
            <ac:picMk id="5" creationId="{20FAA2B0-140E-F3E2-D591-89AA0F1D91B8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8:37.030" v="251" actId="962"/>
        <pc:sldMkLst>
          <pc:docMk/>
          <pc:sldMk cId="3313202605" sldId="291"/>
        </pc:sldMkLst>
        <pc:picChg chg="add mod">
          <ac:chgData name="Omar Choudhry" userId="7e802f98-9170-4306-b59f-36dfa75ece39" providerId="ADAL" clId="{E0F7C695-17E7-5E4E-B5CD-BAA7CDB2B17E}" dt="2024-07-02T11:58:37.030" v="251" actId="962"/>
          <ac:picMkLst>
            <pc:docMk/>
            <pc:sldMk cId="3313202605" sldId="291"/>
            <ac:picMk id="3" creationId="{E1B9DBC3-F624-E575-C9CD-CAABCD6C3B14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8:43.940" v="254" actId="27614"/>
        <pc:sldMkLst>
          <pc:docMk/>
          <pc:sldMk cId="2703214060" sldId="292"/>
        </pc:sldMkLst>
        <pc:picChg chg="add mod">
          <ac:chgData name="Omar Choudhry" userId="7e802f98-9170-4306-b59f-36dfa75ece39" providerId="ADAL" clId="{E0F7C695-17E7-5E4E-B5CD-BAA7CDB2B17E}" dt="2024-07-02T11:58:43.940" v="254" actId="27614"/>
          <ac:picMkLst>
            <pc:docMk/>
            <pc:sldMk cId="2703214060" sldId="292"/>
            <ac:picMk id="3" creationId="{CB69F372-F647-62C8-56B5-32731BB835C4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8:48.212" v="257" actId="27614"/>
        <pc:sldMkLst>
          <pc:docMk/>
          <pc:sldMk cId="970334259" sldId="293"/>
        </pc:sldMkLst>
        <pc:picChg chg="add mod">
          <ac:chgData name="Omar Choudhry" userId="7e802f98-9170-4306-b59f-36dfa75ece39" providerId="ADAL" clId="{E0F7C695-17E7-5E4E-B5CD-BAA7CDB2B17E}" dt="2024-07-02T11:58:48.212" v="257" actId="27614"/>
          <ac:picMkLst>
            <pc:docMk/>
            <pc:sldMk cId="970334259" sldId="293"/>
            <ac:picMk id="3" creationId="{B82D6B3B-C7FB-AC96-1D67-B4D6EC9024E1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8:52.011" v="260" actId="27614"/>
        <pc:sldMkLst>
          <pc:docMk/>
          <pc:sldMk cId="267916788" sldId="294"/>
        </pc:sldMkLst>
        <pc:picChg chg="add mod">
          <ac:chgData name="Omar Choudhry" userId="7e802f98-9170-4306-b59f-36dfa75ece39" providerId="ADAL" clId="{E0F7C695-17E7-5E4E-B5CD-BAA7CDB2B17E}" dt="2024-07-02T11:58:52.011" v="260" actId="27614"/>
          <ac:picMkLst>
            <pc:docMk/>
            <pc:sldMk cId="267916788" sldId="294"/>
            <ac:picMk id="3" creationId="{6F3AF5A8-06BB-A4BF-3BB5-99B2B07CE6F7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8:56.892" v="263" actId="27614"/>
        <pc:sldMkLst>
          <pc:docMk/>
          <pc:sldMk cId="859709915" sldId="295"/>
        </pc:sldMkLst>
        <pc:picChg chg="add mod">
          <ac:chgData name="Omar Choudhry" userId="7e802f98-9170-4306-b59f-36dfa75ece39" providerId="ADAL" clId="{E0F7C695-17E7-5E4E-B5CD-BAA7CDB2B17E}" dt="2024-07-02T11:58:56.892" v="263" actId="27614"/>
          <ac:picMkLst>
            <pc:docMk/>
            <pc:sldMk cId="859709915" sldId="295"/>
            <ac:picMk id="3" creationId="{EFED3335-3EC2-5428-806D-2E6491BFF384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9:02.080" v="266" actId="27614"/>
        <pc:sldMkLst>
          <pc:docMk/>
          <pc:sldMk cId="3375817782" sldId="296"/>
        </pc:sldMkLst>
        <pc:picChg chg="add mod">
          <ac:chgData name="Omar Choudhry" userId="7e802f98-9170-4306-b59f-36dfa75ece39" providerId="ADAL" clId="{E0F7C695-17E7-5E4E-B5CD-BAA7CDB2B17E}" dt="2024-07-02T11:59:02.080" v="266" actId="27614"/>
          <ac:picMkLst>
            <pc:docMk/>
            <pc:sldMk cId="3375817782" sldId="296"/>
            <ac:picMk id="3" creationId="{6442BCEB-438B-62C4-3238-5761A8680F1C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9:06.970" v="269" actId="27614"/>
        <pc:sldMkLst>
          <pc:docMk/>
          <pc:sldMk cId="2224821551" sldId="297"/>
        </pc:sldMkLst>
        <pc:picChg chg="add mod">
          <ac:chgData name="Omar Choudhry" userId="7e802f98-9170-4306-b59f-36dfa75ece39" providerId="ADAL" clId="{E0F7C695-17E7-5E4E-B5CD-BAA7CDB2B17E}" dt="2024-07-02T11:59:06.970" v="269" actId="27614"/>
          <ac:picMkLst>
            <pc:docMk/>
            <pc:sldMk cId="2224821551" sldId="297"/>
            <ac:picMk id="3" creationId="{A5A82BEB-3199-F631-4154-169A1BA4E1DE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9:12.959" v="272" actId="27614"/>
        <pc:sldMkLst>
          <pc:docMk/>
          <pc:sldMk cId="752901987" sldId="298"/>
        </pc:sldMkLst>
        <pc:picChg chg="add mod">
          <ac:chgData name="Omar Choudhry" userId="7e802f98-9170-4306-b59f-36dfa75ece39" providerId="ADAL" clId="{E0F7C695-17E7-5E4E-B5CD-BAA7CDB2B17E}" dt="2024-07-02T11:59:12.959" v="272" actId="27614"/>
          <ac:picMkLst>
            <pc:docMk/>
            <pc:sldMk cId="752901987" sldId="298"/>
            <ac:picMk id="3" creationId="{FB3BF4BA-289E-98D7-2A4C-873A150D9904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9:17.971" v="275" actId="27614"/>
        <pc:sldMkLst>
          <pc:docMk/>
          <pc:sldMk cId="1603665407" sldId="299"/>
        </pc:sldMkLst>
        <pc:picChg chg="add mod">
          <ac:chgData name="Omar Choudhry" userId="7e802f98-9170-4306-b59f-36dfa75ece39" providerId="ADAL" clId="{E0F7C695-17E7-5E4E-B5CD-BAA7CDB2B17E}" dt="2024-07-02T11:59:17.971" v="275" actId="27614"/>
          <ac:picMkLst>
            <pc:docMk/>
            <pc:sldMk cId="1603665407" sldId="299"/>
            <ac:picMk id="3" creationId="{46DC4C98-438E-E845-3BB4-85BA5F7EF0C4}"/>
          </ac:picMkLst>
        </pc:picChg>
      </pc:sldChg>
      <pc:sldChg chg="addSp modSp add mod">
        <pc:chgData name="Omar Choudhry" userId="7e802f98-9170-4306-b59f-36dfa75ece39" providerId="ADAL" clId="{E0F7C695-17E7-5E4E-B5CD-BAA7CDB2B17E}" dt="2024-07-02T11:59:27.941" v="283" actId="1036"/>
        <pc:sldMkLst>
          <pc:docMk/>
          <pc:sldMk cId="2099841088" sldId="300"/>
        </pc:sldMkLst>
        <pc:picChg chg="add mod">
          <ac:chgData name="Omar Choudhry" userId="7e802f98-9170-4306-b59f-36dfa75ece39" providerId="ADAL" clId="{E0F7C695-17E7-5E4E-B5CD-BAA7CDB2B17E}" dt="2024-07-02T11:59:27.941" v="283" actId="1036"/>
          <ac:picMkLst>
            <pc:docMk/>
            <pc:sldMk cId="2099841088" sldId="300"/>
            <ac:picMk id="3" creationId="{D42852F1-DCDA-9945-202A-80991EB9653D}"/>
          </ac:picMkLst>
        </pc:picChg>
      </pc:sldChg>
      <pc:sldChg chg="add del">
        <pc:chgData name="Omar Choudhry" userId="7e802f98-9170-4306-b59f-36dfa75ece39" providerId="ADAL" clId="{E0F7C695-17E7-5E4E-B5CD-BAA7CDB2B17E}" dt="2024-07-02T11:59:30.799" v="284" actId="2696"/>
        <pc:sldMkLst>
          <pc:docMk/>
          <pc:sldMk cId="2896390247" sldId="301"/>
        </pc:sldMkLst>
      </pc:sldChg>
      <pc:sldChg chg="add del">
        <pc:chgData name="Omar Choudhry" userId="7e802f98-9170-4306-b59f-36dfa75ece39" providerId="ADAL" clId="{E0F7C695-17E7-5E4E-B5CD-BAA7CDB2B17E}" dt="2024-07-02T11:57:57.748" v="230" actId="2696"/>
        <pc:sldMkLst>
          <pc:docMk/>
          <pc:sldMk cId="828301710" sldId="302"/>
        </pc:sldMkLst>
      </pc:sldChg>
      <pc:sldChg chg="add del">
        <pc:chgData name="Omar Choudhry" userId="7e802f98-9170-4306-b59f-36dfa75ece39" providerId="ADAL" clId="{E0F7C695-17E7-5E4E-B5CD-BAA7CDB2B17E}" dt="2024-07-02T11:57:57.745" v="229" actId="2696"/>
        <pc:sldMkLst>
          <pc:docMk/>
          <pc:sldMk cId="931252239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d27230959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dd27230959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6.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r>
              <a:rPr lang="en-GB" b="1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Introduction to Cryptographic Techniques (30 mins)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Introduction to this area. This would give an overview of what happens in the entire encryption/decryption process. We will mention public and private cryptography.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Topics: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Cryptographic Techniques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Public and Private Cryptography</a:t>
            </a:r>
          </a:p>
          <a:p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  <a:p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7.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r>
              <a:rPr lang="en-GB" b="1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Encryption (30 mins)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Explain how we perform encryption and different forms of encryption.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Topics: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Symmetric Encryption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Asymmetric Encryption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Hashing</a:t>
            </a:r>
          </a:p>
          <a:p>
            <a:b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</a:br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8.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r>
              <a:rPr lang="en-GB" b="1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Decryption (30 mins)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**</a:t>
            </a:r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Explain how we perform decryption and then discuss issues regarding different cryptographic techniques.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Topics: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Symmetric Decryption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Asymmetric Decryption</a:t>
            </a:r>
          </a:p>
          <a:p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        </a:t>
            </a:r>
            <a:r>
              <a:rPr lang="en-GB" dirty="0">
                <a:solidFill>
                  <a:srgbClr val="BF8555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- </a:t>
            </a:r>
            <a:r>
              <a:rPr lang="en-GB" dirty="0">
                <a:solidFill>
                  <a:srgbClr val="FFFFFF"/>
                </a:solidFill>
                <a:effectLst/>
                <a:highlight>
                  <a:srgbClr val="1F1F24"/>
                </a:highlight>
                <a:latin typeface="Menlo" panose="020B0609030804020204" pitchFamily="49" charset="0"/>
              </a:rPr>
              <a:t>Cryptographic Issues</a:t>
            </a:r>
          </a:p>
          <a:p>
            <a:endParaRPr lang="en-GB" dirty="0">
              <a:solidFill>
                <a:srgbClr val="FFFFFF"/>
              </a:solidFill>
              <a:effectLst/>
              <a:highlight>
                <a:srgbClr val="1F1F24"/>
              </a:highlight>
              <a:latin typeface="Menlo" panose="020B0609030804020204" pitchFamily="49" charset="0"/>
            </a:endParaRPr>
          </a:p>
        </p:txBody>
      </p:sp>
      <p:sp>
        <p:nvSpPr>
          <p:cNvPr id="174" name="Google Shape;174;gdd27230959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0527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442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810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7562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4077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764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2249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2310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1304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4483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41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961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5811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13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1611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5396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7293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3478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813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945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8614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34215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1413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4957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9840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6008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5942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61978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6338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9484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5779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03515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769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005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650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93915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980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156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1157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803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1165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64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ffee Break">
  <p:cSld name="6_Coffee Brea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13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 amt="15000"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Google Shape;14;p1" descr="Oxmedica_transparent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68476" y="6356350"/>
            <a:ext cx="618324" cy="35576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twilio.com/en-us/blog/what-is-public-key-cryptography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cheapsslsecurity.com/p/what-is-public-key-and-private-key-cryptography-and-how-does-it-work/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blockchain-council.org/blockchain/private-key-vs-public-key/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hyperlink" Target="https://twitter.com/ChrisStaud/status/1667132937677197312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s://www.researchgate.net/figure/Taxonomy-of-cryptography-techniques_fig4_318200344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geeksforgeeks.org/des-full-form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researchgate.net/figure/The-basic-AES-128-cryptographic-architecture_fig1_230853805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591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2031812" y="5383724"/>
            <a:ext cx="5080376" cy="1067288"/>
          </a:xfrm>
          <a:prstGeom prst="rect">
            <a:avLst/>
          </a:prstGeom>
          <a:solidFill>
            <a:srgbClr val="A5A5A5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1">
                <a:solidFill>
                  <a:schemeClr val="lt1"/>
                </a:solidFill>
                <a:latin typeface="Raleway" panose="020B0003030101060003" pitchFamily="34" charset="0"/>
                <a:ea typeface="Calibri"/>
                <a:cs typeface="Calibri"/>
                <a:sym typeface="Calibri"/>
              </a:rPr>
              <a:t>Cryptography</a:t>
            </a:r>
            <a:endParaRPr sz="2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0F9F5973-F804-3A47-05C2-297C0479BA7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2" name="Google Shape;218;p29">
            <a:extLst>
              <a:ext uri="{FF2B5EF4-FFF2-40B4-BE49-F238E27FC236}">
                <a16:creationId xmlns:a16="http://schemas.microsoft.com/office/drawing/2014/main" id="{D6167940-57D9-3190-5749-4E157B765E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black and white text on a white background&#10;&#10;Description automatically generated">
            <a:extLst>
              <a:ext uri="{FF2B5EF4-FFF2-40B4-BE49-F238E27FC236}">
                <a16:creationId xmlns:a16="http://schemas.microsoft.com/office/drawing/2014/main" id="{570A14A8-E2FF-8146-2742-8BAA9FD4C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216503"/>
            <a:ext cx="7772400" cy="442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274E4CA-92A4-4044-90CE-DA5C06EC1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12938"/>
            <a:ext cx="7772400" cy="40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4D0A7D81-B148-1409-B47F-34B9EF518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331902"/>
            <a:ext cx="7772400" cy="219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9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yellow card with black text&#10;&#10;Description automatically generated">
            <a:extLst>
              <a:ext uri="{FF2B5EF4-FFF2-40B4-BE49-F238E27FC236}">
                <a16:creationId xmlns:a16="http://schemas.microsoft.com/office/drawing/2014/main" id="{E40DA498-6856-3916-2E68-62C4C25FC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25207"/>
            <a:ext cx="7772400" cy="240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5" name="Picture 4" descr="A table with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CCF986D-9E3E-DB33-3A9C-D54CAE14F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46593"/>
            <a:ext cx="7772400" cy="53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diagram of a construction process&#10;&#10;Description automatically generated">
            <a:extLst>
              <a:ext uri="{FF2B5EF4-FFF2-40B4-BE49-F238E27FC236}">
                <a16:creationId xmlns:a16="http://schemas.microsoft.com/office/drawing/2014/main" id="{E43569E8-0D30-A48C-8745-1EF84BE76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29737"/>
            <a:ext cx="7772400" cy="539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5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8D4DB251-643F-3D4C-40A9-EC451BC80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84555"/>
            <a:ext cx="7772400" cy="554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8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diagram of 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AA977A48-E79F-317F-3A23-0FC57464B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36234"/>
            <a:ext cx="7772400" cy="53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0BC2DF7-0D5E-CDC9-6E9E-50DE1711E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36571"/>
            <a:ext cx="7772400" cy="378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5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close-up of a computer code&#10;&#10;Description automatically generated">
            <a:extLst>
              <a:ext uri="{FF2B5EF4-FFF2-40B4-BE49-F238E27FC236}">
                <a16:creationId xmlns:a16="http://schemas.microsoft.com/office/drawing/2014/main" id="{CE07F30D-196D-D3FF-C7BD-86407EDAA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124658"/>
            <a:ext cx="7772400" cy="46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4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757591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https://www.twilio.com/en-us/blog/what-is-public-key-cryptography</a:t>
            </a:r>
            <a:r>
              <a:rPr lang="en-GB" sz="1050" dirty="0"/>
              <a:t> </a:t>
            </a:r>
          </a:p>
        </p:txBody>
      </p:sp>
      <p:pic>
        <p:nvPicPr>
          <p:cNvPr id="2" name="Picture 2" descr="What is Public Key Cryptography? | Twilio">
            <a:extLst>
              <a:ext uri="{FF2B5EF4-FFF2-40B4-BE49-F238E27FC236}">
                <a16:creationId xmlns:a16="http://schemas.microsoft.com/office/drawing/2014/main" id="{EC52FDC9-F336-6CCA-F760-CF727D37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0" y="1382149"/>
            <a:ext cx="9022679" cy="360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0228811A-DE2D-440C-15C3-708159041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49042"/>
            <a:ext cx="7772400" cy="525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9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488E0D0-5953-0292-3155-33091DBD1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6700" y="1028700"/>
            <a:ext cx="607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3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383DFE9-185A-515B-616E-769B42C30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328143"/>
            <a:ext cx="7772400" cy="42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8A6E151-83DD-AA87-DD47-2DDF7EE49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007219"/>
            <a:ext cx="7772400" cy="28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3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cartoon of a person using a computer&#10;&#10;Description automatically generated">
            <a:extLst>
              <a:ext uri="{FF2B5EF4-FFF2-40B4-BE49-F238E27FC236}">
                <a16:creationId xmlns:a16="http://schemas.microsoft.com/office/drawing/2014/main" id="{A729F19F-C844-EB6D-122A-C7737062D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15395"/>
            <a:ext cx="7772400" cy="59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2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diagram of a block processing&#10;&#10;Description automatically generated">
            <a:extLst>
              <a:ext uri="{FF2B5EF4-FFF2-40B4-BE49-F238E27FC236}">
                <a16:creationId xmlns:a16="http://schemas.microsoft.com/office/drawing/2014/main" id="{0197248A-4634-A9B6-F2A7-9464DF3B8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20261"/>
            <a:ext cx="7772400" cy="53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diagram of a round function&#10;&#10;Description automatically generated">
            <a:extLst>
              <a:ext uri="{FF2B5EF4-FFF2-40B4-BE49-F238E27FC236}">
                <a16:creationId xmlns:a16="http://schemas.microsoft.com/office/drawing/2014/main" id="{0AB59FD6-D4F5-F111-F656-6C9F40CCF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45348"/>
            <a:ext cx="7772400" cy="55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8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diagram of a block diagram&#10;&#10;Description automatically generated">
            <a:extLst>
              <a:ext uri="{FF2B5EF4-FFF2-40B4-BE49-F238E27FC236}">
                <a16:creationId xmlns:a16="http://schemas.microsoft.com/office/drawing/2014/main" id="{A8164B07-47B4-084D-BD84-B75C1A378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78250"/>
            <a:ext cx="7772400" cy="541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69F0BC9-27C8-CC6B-74C9-5135FDCFB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047412"/>
            <a:ext cx="7772400" cy="430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0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penguin with yellow feet and black text&#10;&#10;Description automatically generated">
            <a:extLst>
              <a:ext uri="{FF2B5EF4-FFF2-40B4-BE49-F238E27FC236}">
                <a16:creationId xmlns:a16="http://schemas.microsoft.com/office/drawing/2014/main" id="{8E137129-EC92-D62E-060F-534914990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48579"/>
            <a:ext cx="7772400" cy="515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3" y="5757591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https://cheapsslsecurity.com/p/what-is-public-key-and-private-key-cryptography-and-how-does-it-work/</a:t>
            </a:r>
            <a:r>
              <a:rPr lang="en-GB" sz="1050" dirty="0"/>
              <a:t> </a:t>
            </a:r>
          </a:p>
        </p:txBody>
      </p:sp>
      <p:pic>
        <p:nvPicPr>
          <p:cNvPr id="3074" name="Picture 2" descr="What is Public Key and Private Key Cryptography, and How Does It Work?">
            <a:extLst>
              <a:ext uri="{FF2B5EF4-FFF2-40B4-BE49-F238E27FC236}">
                <a16:creationId xmlns:a16="http://schemas.microsoft.com/office/drawing/2014/main" id="{176FDA9A-53AC-0873-53E8-E51F2B8A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24898"/>
            <a:ext cx="79248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25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4DBBBC0-0CA4-AC47-E210-13E3F1C16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2446"/>
            <a:ext cx="7772400" cy="612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2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diagram of a block chain&#10;&#10;Description automatically generated">
            <a:extLst>
              <a:ext uri="{FF2B5EF4-FFF2-40B4-BE49-F238E27FC236}">
                <a16:creationId xmlns:a16="http://schemas.microsoft.com/office/drawing/2014/main" id="{9D7B707A-D896-CA77-3BDF-2EF8E5F78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62680"/>
            <a:ext cx="7772400" cy="501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6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2" name="Picture 31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AF9A8612-C887-54AD-4307-80CE7B4E7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4907"/>
            <a:ext cx="7772400" cy="512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6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F8885D0-DBAF-9BAB-F22C-5C03CD7E9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828339"/>
            <a:ext cx="7772400" cy="32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9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5" name="Picture 4" descr="A math problem with numbers and equations&#10;&#10;Description automatically generated with medium confidence">
            <a:extLst>
              <a:ext uri="{FF2B5EF4-FFF2-40B4-BE49-F238E27FC236}">
                <a16:creationId xmlns:a16="http://schemas.microsoft.com/office/drawing/2014/main" id="{20FAA2B0-140E-F3E2-D591-89AA0F1D9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71543"/>
            <a:ext cx="7772400" cy="53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3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E1B9DBC3-F624-E575-C9CD-CAABCD6C3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86342"/>
            <a:ext cx="7772400" cy="486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0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table with numbers and numbers&#10;&#10;Description automatically generated">
            <a:extLst>
              <a:ext uri="{FF2B5EF4-FFF2-40B4-BE49-F238E27FC236}">
                <a16:creationId xmlns:a16="http://schemas.microsoft.com/office/drawing/2014/main" id="{CB69F372-F647-62C8-56B5-32731BB83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13292"/>
            <a:ext cx="7772400" cy="537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1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close-up of a computer signature&#10;&#10;Description automatically generated">
            <a:extLst>
              <a:ext uri="{FF2B5EF4-FFF2-40B4-BE49-F238E27FC236}">
                <a16:creationId xmlns:a16="http://schemas.microsoft.com/office/drawing/2014/main" id="{B82D6B3B-C7FB-AC96-1D67-B4D6EC902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817037"/>
            <a:ext cx="7772400" cy="453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3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close up of a document&#10;&#10;Description automatically generated">
            <a:extLst>
              <a:ext uri="{FF2B5EF4-FFF2-40B4-BE49-F238E27FC236}">
                <a16:creationId xmlns:a16="http://schemas.microsoft.com/office/drawing/2014/main" id="{6F3AF5A8-06BB-A4BF-3BB5-99B2B07CE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944951"/>
            <a:ext cx="7772400" cy="45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FED3335-3EC2-5428-806D-2E6491BFF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109320"/>
            <a:ext cx="7772400" cy="443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2" y="5926768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https://www.blockchain-council.org/blockchain/private-key-vs-public-key/</a:t>
            </a:r>
            <a:r>
              <a:rPr lang="en-GB" sz="1050" dirty="0"/>
              <a:t> </a:t>
            </a:r>
          </a:p>
        </p:txBody>
      </p:sp>
      <p:pic>
        <p:nvPicPr>
          <p:cNvPr id="5122" name="Picture 2" descr="Private Key Vs Public Key">
            <a:extLst>
              <a:ext uri="{FF2B5EF4-FFF2-40B4-BE49-F238E27FC236}">
                <a16:creationId xmlns:a16="http://schemas.microsoft.com/office/drawing/2014/main" id="{EA1D6A46-5307-BB4C-C760-113ECBD8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454" y="256500"/>
            <a:ext cx="5501091" cy="550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69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close up of a certificate&#10;&#10;Description automatically generated">
            <a:extLst>
              <a:ext uri="{FF2B5EF4-FFF2-40B4-BE49-F238E27FC236}">
                <a16:creationId xmlns:a16="http://schemas.microsoft.com/office/drawing/2014/main" id="{6442BCEB-438B-62C4-3238-5761A8680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004175"/>
            <a:ext cx="7772400" cy="456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diagram of a number generator&#10;&#10;Description automatically generated">
            <a:extLst>
              <a:ext uri="{FF2B5EF4-FFF2-40B4-BE49-F238E27FC236}">
                <a16:creationId xmlns:a16="http://schemas.microsoft.com/office/drawing/2014/main" id="{A5A82BEB-3199-F631-4154-169A1BA4E1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49412"/>
            <a:ext cx="7772400" cy="54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2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B3BF4BA-289E-98D7-2A4C-873A150D9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200093"/>
            <a:ext cx="7772400" cy="44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0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diagram of a state&#10;&#10;Description automatically generated">
            <a:extLst>
              <a:ext uri="{FF2B5EF4-FFF2-40B4-BE49-F238E27FC236}">
                <a16:creationId xmlns:a16="http://schemas.microsoft.com/office/drawing/2014/main" id="{46DC4C98-438E-E845-3BB4-85BA5F7EF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61561"/>
            <a:ext cx="7772400" cy="585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6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close up of a document&#10;&#10;Description automatically generated">
            <a:extLst>
              <a:ext uri="{FF2B5EF4-FFF2-40B4-BE49-F238E27FC236}">
                <a16:creationId xmlns:a16="http://schemas.microsoft.com/office/drawing/2014/main" id="{D42852F1-DCDA-9945-202A-80991EB96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840794"/>
            <a:ext cx="7772400" cy="472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4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2" y="5926768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https://twitter.com/ChrisStaud/status/1667132937677197312</a:t>
            </a:r>
            <a:r>
              <a:rPr lang="en-GB" sz="1050" dirty="0"/>
              <a:t> </a:t>
            </a:r>
          </a:p>
        </p:txBody>
      </p:sp>
      <p:pic>
        <p:nvPicPr>
          <p:cNvPr id="2050" name="Picture 2" descr="Chris Staudinger on X: &quot;Cryptography is an important technique in  Cybersecurity. Here are 3 must-know approaches to get you started: ———  First, what is Cryptography? Cryptography keeps text and data safe from">
            <a:extLst>
              <a:ext uri="{FF2B5EF4-FFF2-40B4-BE49-F238E27FC236}">
                <a16:creationId xmlns:a16="http://schemas.microsoft.com/office/drawing/2014/main" id="{9A90CC0C-713E-7DD1-CD56-3BFDC969E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3" b="11828"/>
          <a:stretch/>
        </p:blipFill>
        <p:spPr bwMode="auto">
          <a:xfrm>
            <a:off x="1578767" y="677316"/>
            <a:ext cx="5986463" cy="503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86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2" y="5926768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https://www.researchgate.net/figure/Taxonomy-of-cryptography-techniques_fig4_318200344</a:t>
            </a:r>
            <a:r>
              <a:rPr lang="en-GB" sz="1050" dirty="0"/>
              <a:t> </a:t>
            </a:r>
          </a:p>
        </p:txBody>
      </p:sp>
      <p:pic>
        <p:nvPicPr>
          <p:cNvPr id="1026" name="Picture 2" descr="Taxonomy of cryptography techniques. | Download Scientific Diagram">
            <a:extLst>
              <a:ext uri="{FF2B5EF4-FFF2-40B4-BE49-F238E27FC236}">
                <a16:creationId xmlns:a16="http://schemas.microsoft.com/office/drawing/2014/main" id="{F995B143-530A-3FAD-BC6C-FED0B6B72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222500"/>
            <a:ext cx="44958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67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2" y="5926768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https://www.geeksforgeeks.org/des-full-form/</a:t>
            </a:r>
            <a:r>
              <a:rPr lang="en-GB" sz="1050" dirty="0"/>
              <a:t> </a:t>
            </a:r>
          </a:p>
        </p:txBody>
      </p:sp>
      <p:pic>
        <p:nvPicPr>
          <p:cNvPr id="4098" name="Picture 2" descr="DES Full Form - GeeksforGeeks">
            <a:extLst>
              <a:ext uri="{FF2B5EF4-FFF2-40B4-BE49-F238E27FC236}">
                <a16:creationId xmlns:a16="http://schemas.microsoft.com/office/drawing/2014/main" id="{EA717042-98B9-FC1B-B444-0810B37E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09" y="886935"/>
            <a:ext cx="8863781" cy="471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39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13C3F4-AFB1-9435-7D0A-5E985F9E1D23}"/>
              </a:ext>
            </a:extLst>
          </p:cNvPr>
          <p:cNvSpPr txBox="1"/>
          <p:nvPr/>
        </p:nvSpPr>
        <p:spPr>
          <a:xfrm>
            <a:off x="1025012" y="5926768"/>
            <a:ext cx="709397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>
                <a:hlinkClick r:id="rId5"/>
              </a:rPr>
              <a:t>https://www.researchgate.net/figure/The-basic-AES-128-cryptographic-architecture_fig1_230853805</a:t>
            </a:r>
            <a:r>
              <a:rPr lang="en-GB" sz="1050" dirty="0"/>
              <a:t> </a:t>
            </a:r>
          </a:p>
        </p:txBody>
      </p:sp>
      <p:pic>
        <p:nvPicPr>
          <p:cNvPr id="6146" name="Picture 2" descr="The basic AES-128 cryptographic architecture | Download Scientific Diagram">
            <a:extLst>
              <a:ext uri="{FF2B5EF4-FFF2-40B4-BE49-F238E27FC236}">
                <a16:creationId xmlns:a16="http://schemas.microsoft.com/office/drawing/2014/main" id="{821ECF5D-ED35-EA96-3D55-AAC2691F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708" y="115395"/>
            <a:ext cx="6152583" cy="560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17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8A18D31F-DA7C-961D-FF10-30899E0AFFC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DE23F4E-AA17-8FFF-FF90-63BAC7599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972649"/>
            <a:ext cx="7772400" cy="291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8453</TotalTime>
  <Words>260</Words>
  <Application>Microsoft Macintosh PowerPoint</Application>
  <PresentationFormat>On-screen Show (4:3)</PresentationFormat>
  <Paragraphs>72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Menlo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Omar Choudhry</cp:lastModifiedBy>
  <cp:revision>114</cp:revision>
  <dcterms:modified xsi:type="dcterms:W3CDTF">2024-07-02T11:59:33Z</dcterms:modified>
</cp:coreProperties>
</file>